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21"/>
  </p:notesMasterIdLst>
  <p:sldIdLst>
    <p:sldId id="268" r:id="rId5"/>
    <p:sldId id="330" r:id="rId6"/>
    <p:sldId id="310" r:id="rId7"/>
    <p:sldId id="289" r:id="rId8"/>
    <p:sldId id="312" r:id="rId9"/>
    <p:sldId id="313" r:id="rId10"/>
    <p:sldId id="292" r:id="rId11"/>
    <p:sldId id="332" r:id="rId12"/>
    <p:sldId id="270" r:id="rId13"/>
    <p:sldId id="275" r:id="rId14"/>
    <p:sldId id="326" r:id="rId15"/>
    <p:sldId id="306" r:id="rId16"/>
    <p:sldId id="726" r:id="rId17"/>
    <p:sldId id="877" r:id="rId18"/>
    <p:sldId id="722" r:id="rId19"/>
    <p:sldId id="8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20497D"/>
    <a:srgbClr val="FFC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4A0F8-776B-4D3E-A802-D23FECE3DA3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328B734-AA92-4FE1-BB04-1FEC789000FC}">
      <dgm:prSet/>
      <dgm:spPr/>
      <dgm:t>
        <a:bodyPr/>
        <a:lstStyle/>
        <a:p>
          <a:r>
            <a:rPr lang="en-US" dirty="0">
              <a:latin typeface="Verdana" panose="020B0604030504040204" pitchFamily="34" charset="0"/>
              <a:ea typeface="Verdana" panose="020B0604030504040204" pitchFamily="34" charset="0"/>
            </a:rPr>
            <a:t>Wiederherstellung</a:t>
          </a:r>
        </a:p>
      </dgm:t>
    </dgm:pt>
    <dgm:pt modelId="{BA42DC68-95CB-4E04-B3C3-02F87E565851}" type="parTrans" cxnId="{3031AFCD-AEEF-4C45-AA17-BB0E254FB212}">
      <dgm:prSet/>
      <dgm:spPr/>
      <dgm:t>
        <a:bodyPr/>
        <a:lstStyle/>
        <a:p>
          <a:endParaRPr lang="en-US">
            <a:latin typeface="Verdana" panose="020B0604030504040204" pitchFamily="34" charset="0"/>
            <a:ea typeface="Verdana" panose="020B0604030504040204" pitchFamily="34" charset="0"/>
          </a:endParaRPr>
        </a:p>
      </dgm:t>
    </dgm:pt>
    <dgm:pt modelId="{FF1B9064-F01C-4872-B67E-88D610DB3BB9}" type="sibTrans" cxnId="{3031AFCD-AEEF-4C45-AA17-BB0E254FB212}">
      <dgm:prSet/>
      <dgm:spPr/>
      <dgm:t>
        <a:bodyPr/>
        <a:lstStyle/>
        <a:p>
          <a:endParaRPr lang="en-US">
            <a:latin typeface="Verdana" panose="020B0604030504040204" pitchFamily="34" charset="0"/>
            <a:ea typeface="Verdana" panose="020B0604030504040204" pitchFamily="34" charset="0"/>
          </a:endParaRPr>
        </a:p>
      </dgm:t>
    </dgm:pt>
    <dgm:pt modelId="{F2D7D976-919F-4221-9047-DE0D511F36B6}">
      <dgm:prSet/>
      <dgm:spPr/>
      <dgm:t>
        <a:bodyPr/>
        <a:lstStyle/>
        <a:p>
          <a:r>
            <a:rPr lang="de-DE" dirty="0">
              <a:latin typeface="Verdana" panose="020B0604030504040204" pitchFamily="34" charset="0"/>
              <a:ea typeface="Verdana" panose="020B0604030504040204" pitchFamily="34" charset="0"/>
            </a:rPr>
            <a:t>Besserung</a:t>
          </a:r>
          <a:endParaRPr lang="en-US" dirty="0">
            <a:latin typeface="Verdana" panose="020B0604030504040204" pitchFamily="34" charset="0"/>
            <a:ea typeface="Verdana" panose="020B0604030504040204" pitchFamily="34" charset="0"/>
          </a:endParaRPr>
        </a:p>
      </dgm:t>
    </dgm:pt>
    <dgm:pt modelId="{8E74D1B5-D003-4E06-823C-9FEFFE5C4BE6}" type="parTrans" cxnId="{7FD77C2C-CA96-42AB-9B84-57B373567BDA}">
      <dgm:prSet/>
      <dgm:spPr/>
      <dgm:t>
        <a:bodyPr/>
        <a:lstStyle/>
        <a:p>
          <a:endParaRPr lang="en-US">
            <a:latin typeface="Verdana" panose="020B0604030504040204" pitchFamily="34" charset="0"/>
            <a:ea typeface="Verdana" panose="020B0604030504040204" pitchFamily="34" charset="0"/>
          </a:endParaRPr>
        </a:p>
      </dgm:t>
    </dgm:pt>
    <dgm:pt modelId="{2BC0B341-1884-4102-B9DF-E9898DC31D80}" type="sibTrans" cxnId="{7FD77C2C-CA96-42AB-9B84-57B373567BDA}">
      <dgm:prSet/>
      <dgm:spPr/>
      <dgm:t>
        <a:bodyPr/>
        <a:lstStyle/>
        <a:p>
          <a:endParaRPr lang="en-US">
            <a:latin typeface="Verdana" panose="020B0604030504040204" pitchFamily="34" charset="0"/>
            <a:ea typeface="Verdana" panose="020B0604030504040204" pitchFamily="34" charset="0"/>
          </a:endParaRPr>
        </a:p>
      </dgm:t>
    </dgm:pt>
    <dgm:pt modelId="{CAEB708F-C4A8-4211-A46C-84F4B9B46249}">
      <dgm:prSet/>
      <dgm:spPr/>
      <dgm:t>
        <a:bodyPr/>
        <a:lstStyle/>
        <a:p>
          <a:r>
            <a:rPr lang="de-DE" dirty="0">
              <a:latin typeface="Verdana" panose="020B0604030504040204" pitchFamily="34" charset="0"/>
              <a:ea typeface="Verdana" panose="020B0604030504040204" pitchFamily="34" charset="0"/>
            </a:rPr>
            <a:t>Erholung</a:t>
          </a:r>
          <a:endParaRPr lang="en-US" dirty="0">
            <a:latin typeface="Verdana" panose="020B0604030504040204" pitchFamily="34" charset="0"/>
            <a:ea typeface="Verdana" panose="020B0604030504040204" pitchFamily="34" charset="0"/>
          </a:endParaRPr>
        </a:p>
      </dgm:t>
    </dgm:pt>
    <dgm:pt modelId="{3DD04724-E3EC-4811-88DA-A5B0D8F4C9D1}" type="parTrans" cxnId="{D93E60B0-F374-4E95-A81C-5AE16C4C6370}">
      <dgm:prSet/>
      <dgm:spPr/>
      <dgm:t>
        <a:bodyPr/>
        <a:lstStyle/>
        <a:p>
          <a:endParaRPr lang="en-US">
            <a:latin typeface="Verdana" panose="020B0604030504040204" pitchFamily="34" charset="0"/>
            <a:ea typeface="Verdana" panose="020B0604030504040204" pitchFamily="34" charset="0"/>
          </a:endParaRPr>
        </a:p>
      </dgm:t>
    </dgm:pt>
    <dgm:pt modelId="{81CFB62E-C0B1-47A9-9058-C220849B4962}" type="sibTrans" cxnId="{D93E60B0-F374-4E95-A81C-5AE16C4C6370}">
      <dgm:prSet/>
      <dgm:spPr/>
      <dgm:t>
        <a:bodyPr/>
        <a:lstStyle/>
        <a:p>
          <a:endParaRPr lang="en-US">
            <a:latin typeface="Verdana" panose="020B0604030504040204" pitchFamily="34" charset="0"/>
            <a:ea typeface="Verdana" panose="020B0604030504040204" pitchFamily="34" charset="0"/>
          </a:endParaRPr>
        </a:p>
      </dgm:t>
    </dgm:pt>
    <dgm:pt modelId="{80CC47BB-7EE8-44CA-BE6C-F28A17E225CF}">
      <dgm:prSet/>
      <dgm:spPr/>
      <dgm:t>
        <a:bodyPr/>
        <a:lstStyle/>
        <a:p>
          <a:r>
            <a:rPr lang="de-DE" dirty="0">
              <a:latin typeface="Verdana" panose="020B0604030504040204" pitchFamily="34" charset="0"/>
              <a:ea typeface="Verdana" panose="020B0604030504040204" pitchFamily="34" charset="0"/>
            </a:rPr>
            <a:t>Genesung</a:t>
          </a:r>
          <a:endParaRPr lang="en-US" dirty="0">
            <a:latin typeface="Verdana" panose="020B0604030504040204" pitchFamily="34" charset="0"/>
            <a:ea typeface="Verdana" panose="020B0604030504040204" pitchFamily="34" charset="0"/>
          </a:endParaRPr>
        </a:p>
      </dgm:t>
    </dgm:pt>
    <dgm:pt modelId="{1B19C19F-C285-49AE-9450-A4325E5900BA}" type="parTrans" cxnId="{E54553BF-625F-435E-AC0E-0D60D860853D}">
      <dgm:prSet/>
      <dgm:spPr/>
      <dgm:t>
        <a:bodyPr/>
        <a:lstStyle/>
        <a:p>
          <a:endParaRPr lang="en-US">
            <a:latin typeface="Verdana" panose="020B0604030504040204" pitchFamily="34" charset="0"/>
            <a:ea typeface="Verdana" panose="020B0604030504040204" pitchFamily="34" charset="0"/>
          </a:endParaRPr>
        </a:p>
      </dgm:t>
    </dgm:pt>
    <dgm:pt modelId="{556B5D09-C26D-4E05-A370-BB1DD0FBD75A}" type="sibTrans" cxnId="{E54553BF-625F-435E-AC0E-0D60D860853D}">
      <dgm:prSet/>
      <dgm:spPr/>
      <dgm:t>
        <a:bodyPr/>
        <a:lstStyle/>
        <a:p>
          <a:endParaRPr lang="en-US">
            <a:latin typeface="Verdana" panose="020B0604030504040204" pitchFamily="34" charset="0"/>
            <a:ea typeface="Verdana" panose="020B0604030504040204" pitchFamily="34" charset="0"/>
          </a:endParaRPr>
        </a:p>
      </dgm:t>
    </dgm:pt>
    <dgm:pt modelId="{784D5D42-1293-4589-8B56-AAC7D97A39CE}">
      <dgm:prSet/>
      <dgm:spPr/>
      <dgm:t>
        <a:bodyPr/>
        <a:lstStyle/>
        <a:p>
          <a:r>
            <a:rPr lang="de-DE">
              <a:latin typeface="Verdana" panose="020B0604030504040204" pitchFamily="34" charset="0"/>
              <a:ea typeface="Verdana" panose="020B0604030504040204" pitchFamily="34" charset="0"/>
            </a:rPr>
            <a:t>Gesundung</a:t>
          </a:r>
          <a:endParaRPr lang="en-US">
            <a:latin typeface="Verdana" panose="020B0604030504040204" pitchFamily="34" charset="0"/>
            <a:ea typeface="Verdana" panose="020B0604030504040204" pitchFamily="34" charset="0"/>
          </a:endParaRPr>
        </a:p>
      </dgm:t>
    </dgm:pt>
    <dgm:pt modelId="{6904DEA4-FC9A-4C1C-9338-8C81BA68FCA0}" type="parTrans" cxnId="{2A8E87BF-AEEF-4375-848A-B2CEB1F097AA}">
      <dgm:prSet/>
      <dgm:spPr/>
      <dgm:t>
        <a:bodyPr/>
        <a:lstStyle/>
        <a:p>
          <a:endParaRPr lang="en-US">
            <a:latin typeface="Verdana" panose="020B0604030504040204" pitchFamily="34" charset="0"/>
            <a:ea typeface="Verdana" panose="020B0604030504040204" pitchFamily="34" charset="0"/>
          </a:endParaRPr>
        </a:p>
      </dgm:t>
    </dgm:pt>
    <dgm:pt modelId="{B2F3C529-5E75-4065-BCCD-7AC2EBBEC79D}" type="sibTrans" cxnId="{2A8E87BF-AEEF-4375-848A-B2CEB1F097AA}">
      <dgm:prSet/>
      <dgm:spPr/>
      <dgm:t>
        <a:bodyPr/>
        <a:lstStyle/>
        <a:p>
          <a:endParaRPr lang="en-US">
            <a:latin typeface="Verdana" panose="020B0604030504040204" pitchFamily="34" charset="0"/>
            <a:ea typeface="Verdana" panose="020B0604030504040204" pitchFamily="34" charset="0"/>
          </a:endParaRPr>
        </a:p>
      </dgm:t>
    </dgm:pt>
    <dgm:pt modelId="{53CDBF7C-E423-4602-828A-57CAE5BC0969}">
      <dgm:prSet/>
      <dgm:spPr/>
      <dgm:t>
        <a:bodyPr/>
        <a:lstStyle/>
        <a:p>
          <a:r>
            <a:rPr lang="de-DE">
              <a:latin typeface="Verdana" panose="020B0604030504040204" pitchFamily="34" charset="0"/>
              <a:ea typeface="Verdana" panose="020B0604030504040204" pitchFamily="34" charset="0"/>
            </a:rPr>
            <a:t>Bergung</a:t>
          </a:r>
          <a:endParaRPr lang="en-US">
            <a:latin typeface="Verdana" panose="020B0604030504040204" pitchFamily="34" charset="0"/>
            <a:ea typeface="Verdana" panose="020B0604030504040204" pitchFamily="34" charset="0"/>
          </a:endParaRPr>
        </a:p>
      </dgm:t>
    </dgm:pt>
    <dgm:pt modelId="{EC87F594-0E8C-4369-8D9A-73AA6F4FE9FA}" type="parTrans" cxnId="{D0E18013-AF82-4390-8CBE-89E228E74206}">
      <dgm:prSet/>
      <dgm:spPr/>
      <dgm:t>
        <a:bodyPr/>
        <a:lstStyle/>
        <a:p>
          <a:endParaRPr lang="en-US">
            <a:latin typeface="Verdana" panose="020B0604030504040204" pitchFamily="34" charset="0"/>
            <a:ea typeface="Verdana" panose="020B0604030504040204" pitchFamily="34" charset="0"/>
          </a:endParaRPr>
        </a:p>
      </dgm:t>
    </dgm:pt>
    <dgm:pt modelId="{D71E7BA0-A8B5-4DB5-BB31-519977E6B9F5}" type="sibTrans" cxnId="{D0E18013-AF82-4390-8CBE-89E228E74206}">
      <dgm:prSet/>
      <dgm:spPr/>
      <dgm:t>
        <a:bodyPr/>
        <a:lstStyle/>
        <a:p>
          <a:endParaRPr lang="en-US">
            <a:latin typeface="Verdana" panose="020B0604030504040204" pitchFamily="34" charset="0"/>
            <a:ea typeface="Verdana" panose="020B0604030504040204" pitchFamily="34" charset="0"/>
          </a:endParaRPr>
        </a:p>
      </dgm:t>
    </dgm:pt>
    <dgm:pt modelId="{823AC872-1C85-4A1E-AC1D-389E22979577}">
      <dgm:prSet/>
      <dgm:spPr/>
      <dgm:t>
        <a:bodyPr/>
        <a:lstStyle/>
        <a:p>
          <a:r>
            <a:rPr lang="de-DE">
              <a:latin typeface="Verdana" panose="020B0604030504040204" pitchFamily="34" charset="0"/>
              <a:ea typeface="Verdana" panose="020B0604030504040204" pitchFamily="34" charset="0"/>
            </a:rPr>
            <a:t>Rettung</a:t>
          </a:r>
          <a:endParaRPr lang="en-US">
            <a:latin typeface="Verdana" panose="020B0604030504040204" pitchFamily="34" charset="0"/>
            <a:ea typeface="Verdana" panose="020B0604030504040204" pitchFamily="34" charset="0"/>
          </a:endParaRPr>
        </a:p>
      </dgm:t>
    </dgm:pt>
    <dgm:pt modelId="{DBD1DBD3-E4D4-4930-8376-2E7EB5B9C5E0}" type="parTrans" cxnId="{F1C945A8-BFE8-47E2-81D3-8C815645CA52}">
      <dgm:prSet/>
      <dgm:spPr/>
      <dgm:t>
        <a:bodyPr/>
        <a:lstStyle/>
        <a:p>
          <a:endParaRPr lang="en-US">
            <a:latin typeface="Verdana" panose="020B0604030504040204" pitchFamily="34" charset="0"/>
            <a:ea typeface="Verdana" panose="020B0604030504040204" pitchFamily="34" charset="0"/>
          </a:endParaRPr>
        </a:p>
      </dgm:t>
    </dgm:pt>
    <dgm:pt modelId="{A5285AE9-C898-4D3A-81CB-43AEC1862D52}" type="sibTrans" cxnId="{F1C945A8-BFE8-47E2-81D3-8C815645CA52}">
      <dgm:prSet/>
      <dgm:spPr/>
      <dgm:t>
        <a:bodyPr/>
        <a:lstStyle/>
        <a:p>
          <a:endParaRPr lang="en-US">
            <a:latin typeface="Verdana" panose="020B0604030504040204" pitchFamily="34" charset="0"/>
            <a:ea typeface="Verdana" panose="020B0604030504040204" pitchFamily="34" charset="0"/>
          </a:endParaRPr>
        </a:p>
      </dgm:t>
    </dgm:pt>
    <dgm:pt modelId="{562B4559-1274-4F77-9127-DB4B32DD1A3C}">
      <dgm:prSet/>
      <dgm:spPr/>
      <dgm:t>
        <a:bodyPr/>
        <a:lstStyle/>
        <a:p>
          <a:r>
            <a:rPr lang="de-DE" dirty="0">
              <a:latin typeface="Verdana" panose="020B0604030504040204" pitchFamily="34" charset="0"/>
              <a:ea typeface="Verdana" panose="020B0604030504040204" pitchFamily="34" charset="0"/>
            </a:rPr>
            <a:t>Rückgewinnung</a:t>
          </a:r>
          <a:endParaRPr lang="en-US" dirty="0">
            <a:latin typeface="Verdana" panose="020B0604030504040204" pitchFamily="34" charset="0"/>
            <a:ea typeface="Verdana" panose="020B0604030504040204" pitchFamily="34" charset="0"/>
          </a:endParaRPr>
        </a:p>
      </dgm:t>
    </dgm:pt>
    <dgm:pt modelId="{D408BF0C-0584-44D0-B8B5-FE6DEE975527}" type="parTrans" cxnId="{4E7DBCA2-96E1-4D9B-AE07-0055E18A2872}">
      <dgm:prSet/>
      <dgm:spPr/>
      <dgm:t>
        <a:bodyPr/>
        <a:lstStyle/>
        <a:p>
          <a:endParaRPr lang="en-US">
            <a:latin typeface="Verdana" panose="020B0604030504040204" pitchFamily="34" charset="0"/>
            <a:ea typeface="Verdana" panose="020B0604030504040204" pitchFamily="34" charset="0"/>
          </a:endParaRPr>
        </a:p>
      </dgm:t>
    </dgm:pt>
    <dgm:pt modelId="{B34FBC8F-6F3C-4379-907D-D68C83DC1A22}" type="sibTrans" cxnId="{4E7DBCA2-96E1-4D9B-AE07-0055E18A2872}">
      <dgm:prSet/>
      <dgm:spPr/>
      <dgm:t>
        <a:bodyPr/>
        <a:lstStyle/>
        <a:p>
          <a:endParaRPr lang="en-US">
            <a:latin typeface="Verdana" panose="020B0604030504040204" pitchFamily="34" charset="0"/>
            <a:ea typeface="Verdana" panose="020B0604030504040204" pitchFamily="34" charset="0"/>
          </a:endParaRPr>
        </a:p>
      </dgm:t>
    </dgm:pt>
    <dgm:pt modelId="{9C694D85-B8D7-45C8-8ED7-DDBC241BB20E}">
      <dgm:prSet/>
      <dgm:spPr/>
      <dgm:t>
        <a:bodyPr/>
        <a:lstStyle/>
        <a:p>
          <a:r>
            <a:rPr lang="de-DE" dirty="0">
              <a:latin typeface="Verdana" panose="020B0604030504040204" pitchFamily="34" charset="0"/>
              <a:ea typeface="Verdana" panose="020B0604030504040204" pitchFamily="34" charset="0"/>
            </a:rPr>
            <a:t>Wiedergewinnung</a:t>
          </a:r>
          <a:endParaRPr lang="en-US" dirty="0">
            <a:latin typeface="Verdana" panose="020B0604030504040204" pitchFamily="34" charset="0"/>
            <a:ea typeface="Verdana" panose="020B0604030504040204" pitchFamily="34" charset="0"/>
          </a:endParaRPr>
        </a:p>
      </dgm:t>
    </dgm:pt>
    <dgm:pt modelId="{45839ABC-39C7-4528-99DD-D9F0F7360777}" type="parTrans" cxnId="{E4639B48-D564-4EE4-BD5C-DB89CAE4D3ED}">
      <dgm:prSet/>
      <dgm:spPr/>
      <dgm:t>
        <a:bodyPr/>
        <a:lstStyle/>
        <a:p>
          <a:endParaRPr lang="en-US">
            <a:latin typeface="Verdana" panose="020B0604030504040204" pitchFamily="34" charset="0"/>
            <a:ea typeface="Verdana" panose="020B0604030504040204" pitchFamily="34" charset="0"/>
          </a:endParaRPr>
        </a:p>
      </dgm:t>
    </dgm:pt>
    <dgm:pt modelId="{BD33D80F-6464-46F5-A517-A7B2E9D36E78}" type="sibTrans" cxnId="{E4639B48-D564-4EE4-BD5C-DB89CAE4D3ED}">
      <dgm:prSet/>
      <dgm:spPr/>
      <dgm:t>
        <a:bodyPr/>
        <a:lstStyle/>
        <a:p>
          <a:endParaRPr lang="en-US">
            <a:latin typeface="Verdana" panose="020B0604030504040204" pitchFamily="34" charset="0"/>
            <a:ea typeface="Verdana" panose="020B0604030504040204" pitchFamily="34" charset="0"/>
          </a:endParaRPr>
        </a:p>
      </dgm:t>
    </dgm:pt>
    <dgm:pt modelId="{107332BF-6A14-4AA1-8DE8-1FEC3FB1F727}">
      <dgm:prSet/>
      <dgm:spPr/>
      <dgm:t>
        <a:bodyPr/>
        <a:lstStyle/>
        <a:p>
          <a:r>
            <a:rPr lang="de-DE" dirty="0">
              <a:latin typeface="Verdana" panose="020B0604030504040204" pitchFamily="34" charset="0"/>
              <a:ea typeface="Verdana" panose="020B0604030504040204" pitchFamily="34" charset="0"/>
            </a:rPr>
            <a:t>Wiederfinden</a:t>
          </a:r>
          <a:endParaRPr lang="en-US" dirty="0">
            <a:latin typeface="Verdana" panose="020B0604030504040204" pitchFamily="34" charset="0"/>
            <a:ea typeface="Verdana" panose="020B0604030504040204" pitchFamily="34" charset="0"/>
          </a:endParaRPr>
        </a:p>
      </dgm:t>
    </dgm:pt>
    <dgm:pt modelId="{3B764098-A48F-4631-8FF0-9CCAC452AB05}" type="parTrans" cxnId="{A4567808-C417-4694-BCDA-55F7BE2A58FD}">
      <dgm:prSet/>
      <dgm:spPr/>
      <dgm:t>
        <a:bodyPr/>
        <a:lstStyle/>
        <a:p>
          <a:endParaRPr lang="en-US">
            <a:latin typeface="Verdana" panose="020B0604030504040204" pitchFamily="34" charset="0"/>
            <a:ea typeface="Verdana" panose="020B0604030504040204" pitchFamily="34" charset="0"/>
          </a:endParaRPr>
        </a:p>
      </dgm:t>
    </dgm:pt>
    <dgm:pt modelId="{40939C37-6E3F-4B03-A2B0-CFDD0E6CF4DC}" type="sibTrans" cxnId="{A4567808-C417-4694-BCDA-55F7BE2A58FD}">
      <dgm:prSet/>
      <dgm:spPr/>
      <dgm:t>
        <a:bodyPr/>
        <a:lstStyle/>
        <a:p>
          <a:endParaRPr lang="en-US">
            <a:latin typeface="Verdana" panose="020B0604030504040204" pitchFamily="34" charset="0"/>
            <a:ea typeface="Verdana" panose="020B0604030504040204" pitchFamily="34" charset="0"/>
          </a:endParaRPr>
        </a:p>
      </dgm:t>
    </dgm:pt>
    <dgm:pt modelId="{E2E814B0-2839-4C08-9EBF-9338F543F47D}" type="pres">
      <dgm:prSet presAssocID="{E454A0F8-776B-4D3E-A802-D23FECE3DA33}" presName="vert0" presStyleCnt="0">
        <dgm:presLayoutVars>
          <dgm:dir/>
          <dgm:animOne val="branch"/>
          <dgm:animLvl val="lvl"/>
        </dgm:presLayoutVars>
      </dgm:prSet>
      <dgm:spPr/>
      <dgm:t>
        <a:bodyPr/>
        <a:lstStyle/>
        <a:p>
          <a:endParaRPr lang="de-DE"/>
        </a:p>
      </dgm:t>
    </dgm:pt>
    <dgm:pt modelId="{4BDEB731-A18F-49EB-8885-56D62F9A3BD8}" type="pres">
      <dgm:prSet presAssocID="{5328B734-AA92-4FE1-BB04-1FEC789000FC}" presName="thickLine" presStyleLbl="alignNode1" presStyleIdx="0" presStyleCnt="10"/>
      <dgm:spPr/>
    </dgm:pt>
    <dgm:pt modelId="{98A368E8-2205-433F-8DA6-31F00E39D170}" type="pres">
      <dgm:prSet presAssocID="{5328B734-AA92-4FE1-BB04-1FEC789000FC}" presName="horz1" presStyleCnt="0"/>
      <dgm:spPr/>
    </dgm:pt>
    <dgm:pt modelId="{31333BB6-E2EA-4B64-A6FD-E04B91F5CD1F}" type="pres">
      <dgm:prSet presAssocID="{5328B734-AA92-4FE1-BB04-1FEC789000FC}" presName="tx1" presStyleLbl="revTx" presStyleIdx="0" presStyleCnt="10"/>
      <dgm:spPr/>
      <dgm:t>
        <a:bodyPr/>
        <a:lstStyle/>
        <a:p>
          <a:endParaRPr lang="de-DE"/>
        </a:p>
      </dgm:t>
    </dgm:pt>
    <dgm:pt modelId="{B9CFE63C-8CC5-4156-B0E7-4AD3BD3B0AC3}" type="pres">
      <dgm:prSet presAssocID="{5328B734-AA92-4FE1-BB04-1FEC789000FC}" presName="vert1" presStyleCnt="0"/>
      <dgm:spPr/>
    </dgm:pt>
    <dgm:pt modelId="{4A0C5775-C15A-4886-A3C3-5EB86CBD2DF8}" type="pres">
      <dgm:prSet presAssocID="{F2D7D976-919F-4221-9047-DE0D511F36B6}" presName="thickLine" presStyleLbl="alignNode1" presStyleIdx="1" presStyleCnt="10"/>
      <dgm:spPr/>
    </dgm:pt>
    <dgm:pt modelId="{42E7DB49-4DDB-462A-94FF-1FE30FD05358}" type="pres">
      <dgm:prSet presAssocID="{F2D7D976-919F-4221-9047-DE0D511F36B6}" presName="horz1" presStyleCnt="0"/>
      <dgm:spPr/>
    </dgm:pt>
    <dgm:pt modelId="{15446B30-0AF6-4E0F-B8DF-3A8961BD971F}" type="pres">
      <dgm:prSet presAssocID="{F2D7D976-919F-4221-9047-DE0D511F36B6}" presName="tx1" presStyleLbl="revTx" presStyleIdx="1" presStyleCnt="10"/>
      <dgm:spPr/>
      <dgm:t>
        <a:bodyPr/>
        <a:lstStyle/>
        <a:p>
          <a:endParaRPr lang="de-DE"/>
        </a:p>
      </dgm:t>
    </dgm:pt>
    <dgm:pt modelId="{91E166F4-CD18-4003-91CA-2AC7868EB518}" type="pres">
      <dgm:prSet presAssocID="{F2D7D976-919F-4221-9047-DE0D511F36B6}" presName="vert1" presStyleCnt="0"/>
      <dgm:spPr/>
    </dgm:pt>
    <dgm:pt modelId="{9C2E63DC-9A74-48D4-975C-39FAEECC7A4B}" type="pres">
      <dgm:prSet presAssocID="{CAEB708F-C4A8-4211-A46C-84F4B9B46249}" presName="thickLine" presStyleLbl="alignNode1" presStyleIdx="2" presStyleCnt="10"/>
      <dgm:spPr/>
    </dgm:pt>
    <dgm:pt modelId="{ACB31654-276A-408C-BAC5-B84F6663C3D4}" type="pres">
      <dgm:prSet presAssocID="{CAEB708F-C4A8-4211-A46C-84F4B9B46249}" presName="horz1" presStyleCnt="0"/>
      <dgm:spPr/>
    </dgm:pt>
    <dgm:pt modelId="{51F881F1-0E8D-4C14-971A-ACC550D65250}" type="pres">
      <dgm:prSet presAssocID="{CAEB708F-C4A8-4211-A46C-84F4B9B46249}" presName="tx1" presStyleLbl="revTx" presStyleIdx="2" presStyleCnt="10"/>
      <dgm:spPr/>
      <dgm:t>
        <a:bodyPr/>
        <a:lstStyle/>
        <a:p>
          <a:endParaRPr lang="de-DE"/>
        </a:p>
      </dgm:t>
    </dgm:pt>
    <dgm:pt modelId="{A30BBB2B-DC0F-4467-BE18-976E0058EB5F}" type="pres">
      <dgm:prSet presAssocID="{CAEB708F-C4A8-4211-A46C-84F4B9B46249}" presName="vert1" presStyleCnt="0"/>
      <dgm:spPr/>
    </dgm:pt>
    <dgm:pt modelId="{B4657073-760B-4805-8BE6-9BB0590D5C51}" type="pres">
      <dgm:prSet presAssocID="{80CC47BB-7EE8-44CA-BE6C-F28A17E225CF}" presName="thickLine" presStyleLbl="alignNode1" presStyleIdx="3" presStyleCnt="10"/>
      <dgm:spPr/>
    </dgm:pt>
    <dgm:pt modelId="{E08FD1E5-D456-4E1C-85B0-D15F32CE2E3A}" type="pres">
      <dgm:prSet presAssocID="{80CC47BB-7EE8-44CA-BE6C-F28A17E225CF}" presName="horz1" presStyleCnt="0"/>
      <dgm:spPr/>
    </dgm:pt>
    <dgm:pt modelId="{16F3765B-6A28-4047-BAE7-ED9E90A2B3F6}" type="pres">
      <dgm:prSet presAssocID="{80CC47BB-7EE8-44CA-BE6C-F28A17E225CF}" presName="tx1" presStyleLbl="revTx" presStyleIdx="3" presStyleCnt="10"/>
      <dgm:spPr/>
      <dgm:t>
        <a:bodyPr/>
        <a:lstStyle/>
        <a:p>
          <a:endParaRPr lang="de-DE"/>
        </a:p>
      </dgm:t>
    </dgm:pt>
    <dgm:pt modelId="{FC342325-9E03-4759-B96D-9C578F923556}" type="pres">
      <dgm:prSet presAssocID="{80CC47BB-7EE8-44CA-BE6C-F28A17E225CF}" presName="vert1" presStyleCnt="0"/>
      <dgm:spPr/>
    </dgm:pt>
    <dgm:pt modelId="{AA7C1688-1C06-479B-82C7-F239C00F18C0}" type="pres">
      <dgm:prSet presAssocID="{784D5D42-1293-4589-8B56-AAC7D97A39CE}" presName="thickLine" presStyleLbl="alignNode1" presStyleIdx="4" presStyleCnt="10"/>
      <dgm:spPr/>
    </dgm:pt>
    <dgm:pt modelId="{CF6624B8-FA4B-42DF-A573-FB3501EA0C5E}" type="pres">
      <dgm:prSet presAssocID="{784D5D42-1293-4589-8B56-AAC7D97A39CE}" presName="horz1" presStyleCnt="0"/>
      <dgm:spPr/>
    </dgm:pt>
    <dgm:pt modelId="{8084E08D-4251-4C53-ACD5-DABC65D9B322}" type="pres">
      <dgm:prSet presAssocID="{784D5D42-1293-4589-8B56-AAC7D97A39CE}" presName="tx1" presStyleLbl="revTx" presStyleIdx="4" presStyleCnt="10"/>
      <dgm:spPr/>
      <dgm:t>
        <a:bodyPr/>
        <a:lstStyle/>
        <a:p>
          <a:endParaRPr lang="de-DE"/>
        </a:p>
      </dgm:t>
    </dgm:pt>
    <dgm:pt modelId="{4D507EB4-E44D-40BD-A36B-AE3AEDD8FBA7}" type="pres">
      <dgm:prSet presAssocID="{784D5D42-1293-4589-8B56-AAC7D97A39CE}" presName="vert1" presStyleCnt="0"/>
      <dgm:spPr/>
    </dgm:pt>
    <dgm:pt modelId="{AC66AEC4-435D-4F40-BBF4-F129D2F27255}" type="pres">
      <dgm:prSet presAssocID="{53CDBF7C-E423-4602-828A-57CAE5BC0969}" presName="thickLine" presStyleLbl="alignNode1" presStyleIdx="5" presStyleCnt="10"/>
      <dgm:spPr/>
    </dgm:pt>
    <dgm:pt modelId="{39AC7A55-52BA-49F7-8579-6747655ED8EE}" type="pres">
      <dgm:prSet presAssocID="{53CDBF7C-E423-4602-828A-57CAE5BC0969}" presName="horz1" presStyleCnt="0"/>
      <dgm:spPr/>
    </dgm:pt>
    <dgm:pt modelId="{32EF3E67-E7C1-4F55-A614-64F6966E2376}" type="pres">
      <dgm:prSet presAssocID="{53CDBF7C-E423-4602-828A-57CAE5BC0969}" presName="tx1" presStyleLbl="revTx" presStyleIdx="5" presStyleCnt="10"/>
      <dgm:spPr/>
      <dgm:t>
        <a:bodyPr/>
        <a:lstStyle/>
        <a:p>
          <a:endParaRPr lang="de-DE"/>
        </a:p>
      </dgm:t>
    </dgm:pt>
    <dgm:pt modelId="{E4758CCB-563E-496C-B053-7DC1A03E7289}" type="pres">
      <dgm:prSet presAssocID="{53CDBF7C-E423-4602-828A-57CAE5BC0969}" presName="vert1" presStyleCnt="0"/>
      <dgm:spPr/>
    </dgm:pt>
    <dgm:pt modelId="{832B136B-5849-4001-8775-92CB4C0AA9BA}" type="pres">
      <dgm:prSet presAssocID="{823AC872-1C85-4A1E-AC1D-389E22979577}" presName="thickLine" presStyleLbl="alignNode1" presStyleIdx="6" presStyleCnt="10"/>
      <dgm:spPr/>
    </dgm:pt>
    <dgm:pt modelId="{2BBBCC85-B742-4AEE-845B-6A08E5F14E9B}" type="pres">
      <dgm:prSet presAssocID="{823AC872-1C85-4A1E-AC1D-389E22979577}" presName="horz1" presStyleCnt="0"/>
      <dgm:spPr/>
    </dgm:pt>
    <dgm:pt modelId="{13045290-575E-4550-8F1D-F1D7F39E206F}" type="pres">
      <dgm:prSet presAssocID="{823AC872-1C85-4A1E-AC1D-389E22979577}" presName="tx1" presStyleLbl="revTx" presStyleIdx="6" presStyleCnt="10"/>
      <dgm:spPr/>
      <dgm:t>
        <a:bodyPr/>
        <a:lstStyle/>
        <a:p>
          <a:endParaRPr lang="de-DE"/>
        </a:p>
      </dgm:t>
    </dgm:pt>
    <dgm:pt modelId="{BB7B00E2-8363-4D76-917C-638836A09B49}" type="pres">
      <dgm:prSet presAssocID="{823AC872-1C85-4A1E-AC1D-389E22979577}" presName="vert1" presStyleCnt="0"/>
      <dgm:spPr/>
    </dgm:pt>
    <dgm:pt modelId="{ADD102F0-F828-4780-AA3A-8B35AAAD70F9}" type="pres">
      <dgm:prSet presAssocID="{562B4559-1274-4F77-9127-DB4B32DD1A3C}" presName="thickLine" presStyleLbl="alignNode1" presStyleIdx="7" presStyleCnt="10"/>
      <dgm:spPr/>
    </dgm:pt>
    <dgm:pt modelId="{D4091EF2-1FB3-4538-BD45-8C6F3FED633E}" type="pres">
      <dgm:prSet presAssocID="{562B4559-1274-4F77-9127-DB4B32DD1A3C}" presName="horz1" presStyleCnt="0"/>
      <dgm:spPr/>
    </dgm:pt>
    <dgm:pt modelId="{A631313A-8F83-4750-8374-A82DD05B1F09}" type="pres">
      <dgm:prSet presAssocID="{562B4559-1274-4F77-9127-DB4B32DD1A3C}" presName="tx1" presStyleLbl="revTx" presStyleIdx="7" presStyleCnt="10"/>
      <dgm:spPr/>
      <dgm:t>
        <a:bodyPr/>
        <a:lstStyle/>
        <a:p>
          <a:endParaRPr lang="de-DE"/>
        </a:p>
      </dgm:t>
    </dgm:pt>
    <dgm:pt modelId="{804665E0-8FBA-4624-8FC4-22E5E83DF484}" type="pres">
      <dgm:prSet presAssocID="{562B4559-1274-4F77-9127-DB4B32DD1A3C}" presName="vert1" presStyleCnt="0"/>
      <dgm:spPr/>
    </dgm:pt>
    <dgm:pt modelId="{387DC874-EA60-44B3-B477-0F5EEF9FD476}" type="pres">
      <dgm:prSet presAssocID="{9C694D85-B8D7-45C8-8ED7-DDBC241BB20E}" presName="thickLine" presStyleLbl="alignNode1" presStyleIdx="8" presStyleCnt="10"/>
      <dgm:spPr/>
    </dgm:pt>
    <dgm:pt modelId="{84DBA1B9-4132-4288-A4A6-EE97360EC63C}" type="pres">
      <dgm:prSet presAssocID="{9C694D85-B8D7-45C8-8ED7-DDBC241BB20E}" presName="horz1" presStyleCnt="0"/>
      <dgm:spPr/>
    </dgm:pt>
    <dgm:pt modelId="{194E9A27-15DB-4D6A-8A0D-6ED21BBE09A0}" type="pres">
      <dgm:prSet presAssocID="{9C694D85-B8D7-45C8-8ED7-DDBC241BB20E}" presName="tx1" presStyleLbl="revTx" presStyleIdx="8" presStyleCnt="10"/>
      <dgm:spPr/>
      <dgm:t>
        <a:bodyPr/>
        <a:lstStyle/>
        <a:p>
          <a:endParaRPr lang="de-DE"/>
        </a:p>
      </dgm:t>
    </dgm:pt>
    <dgm:pt modelId="{7C734488-7BEE-40B9-94B9-CAF4366B901E}" type="pres">
      <dgm:prSet presAssocID="{9C694D85-B8D7-45C8-8ED7-DDBC241BB20E}" presName="vert1" presStyleCnt="0"/>
      <dgm:spPr/>
    </dgm:pt>
    <dgm:pt modelId="{707CCA55-17B7-4581-AC79-F797CEBCD5DB}" type="pres">
      <dgm:prSet presAssocID="{107332BF-6A14-4AA1-8DE8-1FEC3FB1F727}" presName="thickLine" presStyleLbl="alignNode1" presStyleIdx="9" presStyleCnt="10"/>
      <dgm:spPr/>
    </dgm:pt>
    <dgm:pt modelId="{C8DC99EF-F4AC-4F07-9669-19A190B97AB3}" type="pres">
      <dgm:prSet presAssocID="{107332BF-6A14-4AA1-8DE8-1FEC3FB1F727}" presName="horz1" presStyleCnt="0"/>
      <dgm:spPr/>
    </dgm:pt>
    <dgm:pt modelId="{42A0A60B-7D83-4EF0-8263-DFCF1E0E5E91}" type="pres">
      <dgm:prSet presAssocID="{107332BF-6A14-4AA1-8DE8-1FEC3FB1F727}" presName="tx1" presStyleLbl="revTx" presStyleIdx="9" presStyleCnt="10"/>
      <dgm:spPr/>
      <dgm:t>
        <a:bodyPr/>
        <a:lstStyle/>
        <a:p>
          <a:endParaRPr lang="de-DE"/>
        </a:p>
      </dgm:t>
    </dgm:pt>
    <dgm:pt modelId="{D372D7BA-9905-4FD7-8562-C687132DD1E2}" type="pres">
      <dgm:prSet presAssocID="{107332BF-6A14-4AA1-8DE8-1FEC3FB1F727}" presName="vert1" presStyleCnt="0"/>
      <dgm:spPr/>
    </dgm:pt>
  </dgm:ptLst>
  <dgm:cxnLst>
    <dgm:cxn modelId="{2DFFF318-C411-4FEC-BCC9-BF5239670AF1}" type="presOf" srcId="{784D5D42-1293-4589-8B56-AAC7D97A39CE}" destId="{8084E08D-4251-4C53-ACD5-DABC65D9B322}" srcOrd="0" destOrd="0" presId="urn:microsoft.com/office/officeart/2008/layout/LinedList"/>
    <dgm:cxn modelId="{4E7DBCA2-96E1-4D9B-AE07-0055E18A2872}" srcId="{E454A0F8-776B-4D3E-A802-D23FECE3DA33}" destId="{562B4559-1274-4F77-9127-DB4B32DD1A3C}" srcOrd="7" destOrd="0" parTransId="{D408BF0C-0584-44D0-B8B5-FE6DEE975527}" sibTransId="{B34FBC8F-6F3C-4379-907D-D68C83DC1A22}"/>
    <dgm:cxn modelId="{3031AFCD-AEEF-4C45-AA17-BB0E254FB212}" srcId="{E454A0F8-776B-4D3E-A802-D23FECE3DA33}" destId="{5328B734-AA92-4FE1-BB04-1FEC789000FC}" srcOrd="0" destOrd="0" parTransId="{BA42DC68-95CB-4E04-B3C3-02F87E565851}" sibTransId="{FF1B9064-F01C-4872-B67E-88D610DB3BB9}"/>
    <dgm:cxn modelId="{D0E18013-AF82-4390-8CBE-89E228E74206}" srcId="{E454A0F8-776B-4D3E-A802-D23FECE3DA33}" destId="{53CDBF7C-E423-4602-828A-57CAE5BC0969}" srcOrd="5" destOrd="0" parTransId="{EC87F594-0E8C-4369-8D9A-73AA6F4FE9FA}" sibTransId="{D71E7BA0-A8B5-4DB5-BB31-519977E6B9F5}"/>
    <dgm:cxn modelId="{CB10C378-2367-4F06-A5DB-9428B1543410}" type="presOf" srcId="{5328B734-AA92-4FE1-BB04-1FEC789000FC}" destId="{31333BB6-E2EA-4B64-A6FD-E04B91F5CD1F}" srcOrd="0" destOrd="0" presId="urn:microsoft.com/office/officeart/2008/layout/LinedList"/>
    <dgm:cxn modelId="{E4639B48-D564-4EE4-BD5C-DB89CAE4D3ED}" srcId="{E454A0F8-776B-4D3E-A802-D23FECE3DA33}" destId="{9C694D85-B8D7-45C8-8ED7-DDBC241BB20E}" srcOrd="8" destOrd="0" parTransId="{45839ABC-39C7-4528-99DD-D9F0F7360777}" sibTransId="{BD33D80F-6464-46F5-A517-A7B2E9D36E78}"/>
    <dgm:cxn modelId="{79A102AF-A501-4547-8D9F-62D7B8BA2527}" type="presOf" srcId="{53CDBF7C-E423-4602-828A-57CAE5BC0969}" destId="{32EF3E67-E7C1-4F55-A614-64F6966E2376}" srcOrd="0" destOrd="0" presId="urn:microsoft.com/office/officeart/2008/layout/LinedList"/>
    <dgm:cxn modelId="{F5C76193-9EE3-4C01-B608-0D654454BC6A}" type="presOf" srcId="{9C694D85-B8D7-45C8-8ED7-DDBC241BB20E}" destId="{194E9A27-15DB-4D6A-8A0D-6ED21BBE09A0}" srcOrd="0" destOrd="0" presId="urn:microsoft.com/office/officeart/2008/layout/LinedList"/>
    <dgm:cxn modelId="{A4567808-C417-4694-BCDA-55F7BE2A58FD}" srcId="{E454A0F8-776B-4D3E-A802-D23FECE3DA33}" destId="{107332BF-6A14-4AA1-8DE8-1FEC3FB1F727}" srcOrd="9" destOrd="0" parTransId="{3B764098-A48F-4631-8FF0-9CCAC452AB05}" sibTransId="{40939C37-6E3F-4B03-A2B0-CFDD0E6CF4DC}"/>
    <dgm:cxn modelId="{DCA71A8A-CEB2-47C3-9115-0A7CAAE74EE1}" type="presOf" srcId="{E454A0F8-776B-4D3E-A802-D23FECE3DA33}" destId="{E2E814B0-2839-4C08-9EBF-9338F543F47D}" srcOrd="0" destOrd="0" presId="urn:microsoft.com/office/officeart/2008/layout/LinedList"/>
    <dgm:cxn modelId="{702FD1F4-CEB7-4DE4-AC4F-C27C7DB9B4BE}" type="presOf" srcId="{107332BF-6A14-4AA1-8DE8-1FEC3FB1F727}" destId="{42A0A60B-7D83-4EF0-8263-DFCF1E0E5E91}" srcOrd="0" destOrd="0" presId="urn:microsoft.com/office/officeart/2008/layout/LinedList"/>
    <dgm:cxn modelId="{D93E60B0-F374-4E95-A81C-5AE16C4C6370}" srcId="{E454A0F8-776B-4D3E-A802-D23FECE3DA33}" destId="{CAEB708F-C4A8-4211-A46C-84F4B9B46249}" srcOrd="2" destOrd="0" parTransId="{3DD04724-E3EC-4811-88DA-A5B0D8F4C9D1}" sibTransId="{81CFB62E-C0B1-47A9-9058-C220849B4962}"/>
    <dgm:cxn modelId="{F1C945A8-BFE8-47E2-81D3-8C815645CA52}" srcId="{E454A0F8-776B-4D3E-A802-D23FECE3DA33}" destId="{823AC872-1C85-4A1E-AC1D-389E22979577}" srcOrd="6" destOrd="0" parTransId="{DBD1DBD3-E4D4-4930-8376-2E7EB5B9C5E0}" sibTransId="{A5285AE9-C898-4D3A-81CB-43AEC1862D52}"/>
    <dgm:cxn modelId="{7FD77C2C-CA96-42AB-9B84-57B373567BDA}" srcId="{E454A0F8-776B-4D3E-A802-D23FECE3DA33}" destId="{F2D7D976-919F-4221-9047-DE0D511F36B6}" srcOrd="1" destOrd="0" parTransId="{8E74D1B5-D003-4E06-823C-9FEFFE5C4BE6}" sibTransId="{2BC0B341-1884-4102-B9DF-E9898DC31D80}"/>
    <dgm:cxn modelId="{E135E920-BE24-43E4-AF1F-F7A82418ECA6}" type="presOf" srcId="{80CC47BB-7EE8-44CA-BE6C-F28A17E225CF}" destId="{16F3765B-6A28-4047-BAE7-ED9E90A2B3F6}" srcOrd="0" destOrd="0" presId="urn:microsoft.com/office/officeart/2008/layout/LinedList"/>
    <dgm:cxn modelId="{2A8E87BF-AEEF-4375-848A-B2CEB1F097AA}" srcId="{E454A0F8-776B-4D3E-A802-D23FECE3DA33}" destId="{784D5D42-1293-4589-8B56-AAC7D97A39CE}" srcOrd="4" destOrd="0" parTransId="{6904DEA4-FC9A-4C1C-9338-8C81BA68FCA0}" sibTransId="{B2F3C529-5E75-4065-BCCD-7AC2EBBEC79D}"/>
    <dgm:cxn modelId="{ECA7A738-0DAC-4704-9E15-343269BA8C52}" type="presOf" srcId="{CAEB708F-C4A8-4211-A46C-84F4B9B46249}" destId="{51F881F1-0E8D-4C14-971A-ACC550D65250}" srcOrd="0" destOrd="0" presId="urn:microsoft.com/office/officeart/2008/layout/LinedList"/>
    <dgm:cxn modelId="{144DB45A-E996-4996-8812-6D99EC4EC57C}" type="presOf" srcId="{F2D7D976-919F-4221-9047-DE0D511F36B6}" destId="{15446B30-0AF6-4E0F-B8DF-3A8961BD971F}" srcOrd="0" destOrd="0" presId="urn:microsoft.com/office/officeart/2008/layout/LinedList"/>
    <dgm:cxn modelId="{0E4E03EE-60B6-485A-AC39-804F0D8244B1}" type="presOf" srcId="{562B4559-1274-4F77-9127-DB4B32DD1A3C}" destId="{A631313A-8F83-4750-8374-A82DD05B1F09}" srcOrd="0" destOrd="0" presId="urn:microsoft.com/office/officeart/2008/layout/LinedList"/>
    <dgm:cxn modelId="{E54553BF-625F-435E-AC0E-0D60D860853D}" srcId="{E454A0F8-776B-4D3E-A802-D23FECE3DA33}" destId="{80CC47BB-7EE8-44CA-BE6C-F28A17E225CF}" srcOrd="3" destOrd="0" parTransId="{1B19C19F-C285-49AE-9450-A4325E5900BA}" sibTransId="{556B5D09-C26D-4E05-A370-BB1DD0FBD75A}"/>
    <dgm:cxn modelId="{0968EED9-70C6-4DFE-91B7-FD495C442284}" type="presOf" srcId="{823AC872-1C85-4A1E-AC1D-389E22979577}" destId="{13045290-575E-4550-8F1D-F1D7F39E206F}" srcOrd="0" destOrd="0" presId="urn:microsoft.com/office/officeart/2008/layout/LinedList"/>
    <dgm:cxn modelId="{4BCFFF8C-BB8C-42FC-9CB6-9948777051D4}" type="presParOf" srcId="{E2E814B0-2839-4C08-9EBF-9338F543F47D}" destId="{4BDEB731-A18F-49EB-8885-56D62F9A3BD8}" srcOrd="0" destOrd="0" presId="urn:microsoft.com/office/officeart/2008/layout/LinedList"/>
    <dgm:cxn modelId="{2250C564-FBA1-42CC-8A13-18656A65C457}" type="presParOf" srcId="{E2E814B0-2839-4C08-9EBF-9338F543F47D}" destId="{98A368E8-2205-433F-8DA6-31F00E39D170}" srcOrd="1" destOrd="0" presId="urn:microsoft.com/office/officeart/2008/layout/LinedList"/>
    <dgm:cxn modelId="{7F2EE35E-7DB2-4327-A610-65C3681D4AF3}" type="presParOf" srcId="{98A368E8-2205-433F-8DA6-31F00E39D170}" destId="{31333BB6-E2EA-4B64-A6FD-E04B91F5CD1F}" srcOrd="0" destOrd="0" presId="urn:microsoft.com/office/officeart/2008/layout/LinedList"/>
    <dgm:cxn modelId="{0D191639-400E-490D-8069-5F28D3CAB10B}" type="presParOf" srcId="{98A368E8-2205-433F-8DA6-31F00E39D170}" destId="{B9CFE63C-8CC5-4156-B0E7-4AD3BD3B0AC3}" srcOrd="1" destOrd="0" presId="urn:microsoft.com/office/officeart/2008/layout/LinedList"/>
    <dgm:cxn modelId="{DB471D54-838F-4386-AFFE-18B72889216E}" type="presParOf" srcId="{E2E814B0-2839-4C08-9EBF-9338F543F47D}" destId="{4A0C5775-C15A-4886-A3C3-5EB86CBD2DF8}" srcOrd="2" destOrd="0" presId="urn:microsoft.com/office/officeart/2008/layout/LinedList"/>
    <dgm:cxn modelId="{EDFF991B-367D-4D6F-A857-FA86D8C1FE90}" type="presParOf" srcId="{E2E814B0-2839-4C08-9EBF-9338F543F47D}" destId="{42E7DB49-4DDB-462A-94FF-1FE30FD05358}" srcOrd="3" destOrd="0" presId="urn:microsoft.com/office/officeart/2008/layout/LinedList"/>
    <dgm:cxn modelId="{39573DB4-B15C-4AF5-8F0A-253BDAEEAF64}" type="presParOf" srcId="{42E7DB49-4DDB-462A-94FF-1FE30FD05358}" destId="{15446B30-0AF6-4E0F-B8DF-3A8961BD971F}" srcOrd="0" destOrd="0" presId="urn:microsoft.com/office/officeart/2008/layout/LinedList"/>
    <dgm:cxn modelId="{C5E9139B-C163-4246-9402-0FA080BC9D1C}" type="presParOf" srcId="{42E7DB49-4DDB-462A-94FF-1FE30FD05358}" destId="{91E166F4-CD18-4003-91CA-2AC7868EB518}" srcOrd="1" destOrd="0" presId="urn:microsoft.com/office/officeart/2008/layout/LinedList"/>
    <dgm:cxn modelId="{4DEB30C1-616C-46EB-A211-20FAEE961962}" type="presParOf" srcId="{E2E814B0-2839-4C08-9EBF-9338F543F47D}" destId="{9C2E63DC-9A74-48D4-975C-39FAEECC7A4B}" srcOrd="4" destOrd="0" presId="urn:microsoft.com/office/officeart/2008/layout/LinedList"/>
    <dgm:cxn modelId="{7C528586-E767-4852-8B70-26C342EC44FD}" type="presParOf" srcId="{E2E814B0-2839-4C08-9EBF-9338F543F47D}" destId="{ACB31654-276A-408C-BAC5-B84F6663C3D4}" srcOrd="5" destOrd="0" presId="urn:microsoft.com/office/officeart/2008/layout/LinedList"/>
    <dgm:cxn modelId="{EE081023-F390-4488-92F8-FB77829C280B}" type="presParOf" srcId="{ACB31654-276A-408C-BAC5-B84F6663C3D4}" destId="{51F881F1-0E8D-4C14-971A-ACC550D65250}" srcOrd="0" destOrd="0" presId="urn:microsoft.com/office/officeart/2008/layout/LinedList"/>
    <dgm:cxn modelId="{49067C75-1470-4585-B522-1236F2BF1EF8}" type="presParOf" srcId="{ACB31654-276A-408C-BAC5-B84F6663C3D4}" destId="{A30BBB2B-DC0F-4467-BE18-976E0058EB5F}" srcOrd="1" destOrd="0" presId="urn:microsoft.com/office/officeart/2008/layout/LinedList"/>
    <dgm:cxn modelId="{BFBC1BEF-D25E-4E9A-8719-4AF6091BC1A3}" type="presParOf" srcId="{E2E814B0-2839-4C08-9EBF-9338F543F47D}" destId="{B4657073-760B-4805-8BE6-9BB0590D5C51}" srcOrd="6" destOrd="0" presId="urn:microsoft.com/office/officeart/2008/layout/LinedList"/>
    <dgm:cxn modelId="{25CFDF47-3A64-4529-8574-ED82288A48DC}" type="presParOf" srcId="{E2E814B0-2839-4C08-9EBF-9338F543F47D}" destId="{E08FD1E5-D456-4E1C-85B0-D15F32CE2E3A}" srcOrd="7" destOrd="0" presId="urn:microsoft.com/office/officeart/2008/layout/LinedList"/>
    <dgm:cxn modelId="{C8D41319-7542-475C-8D65-AFEEA2DD3A1C}" type="presParOf" srcId="{E08FD1E5-D456-4E1C-85B0-D15F32CE2E3A}" destId="{16F3765B-6A28-4047-BAE7-ED9E90A2B3F6}" srcOrd="0" destOrd="0" presId="urn:microsoft.com/office/officeart/2008/layout/LinedList"/>
    <dgm:cxn modelId="{4B35F1BF-E5D7-4649-9458-0C1C60408988}" type="presParOf" srcId="{E08FD1E5-D456-4E1C-85B0-D15F32CE2E3A}" destId="{FC342325-9E03-4759-B96D-9C578F923556}" srcOrd="1" destOrd="0" presId="urn:microsoft.com/office/officeart/2008/layout/LinedList"/>
    <dgm:cxn modelId="{435A8857-D560-435F-B8B7-80EC772B3C42}" type="presParOf" srcId="{E2E814B0-2839-4C08-9EBF-9338F543F47D}" destId="{AA7C1688-1C06-479B-82C7-F239C00F18C0}" srcOrd="8" destOrd="0" presId="urn:microsoft.com/office/officeart/2008/layout/LinedList"/>
    <dgm:cxn modelId="{6474AB4C-B277-42E5-A18F-EA2D91374FD1}" type="presParOf" srcId="{E2E814B0-2839-4C08-9EBF-9338F543F47D}" destId="{CF6624B8-FA4B-42DF-A573-FB3501EA0C5E}" srcOrd="9" destOrd="0" presId="urn:microsoft.com/office/officeart/2008/layout/LinedList"/>
    <dgm:cxn modelId="{364CDF34-1F6E-48FD-BE9A-5B76FD0D5CCE}" type="presParOf" srcId="{CF6624B8-FA4B-42DF-A573-FB3501EA0C5E}" destId="{8084E08D-4251-4C53-ACD5-DABC65D9B322}" srcOrd="0" destOrd="0" presId="urn:microsoft.com/office/officeart/2008/layout/LinedList"/>
    <dgm:cxn modelId="{8AC9C302-C131-46A1-8BA9-EBF567F04475}" type="presParOf" srcId="{CF6624B8-FA4B-42DF-A573-FB3501EA0C5E}" destId="{4D507EB4-E44D-40BD-A36B-AE3AEDD8FBA7}" srcOrd="1" destOrd="0" presId="urn:microsoft.com/office/officeart/2008/layout/LinedList"/>
    <dgm:cxn modelId="{CB5B7416-D41B-4859-A473-BA79E23DFE65}" type="presParOf" srcId="{E2E814B0-2839-4C08-9EBF-9338F543F47D}" destId="{AC66AEC4-435D-4F40-BBF4-F129D2F27255}" srcOrd="10" destOrd="0" presId="urn:microsoft.com/office/officeart/2008/layout/LinedList"/>
    <dgm:cxn modelId="{EA8D08C8-D305-4BCF-B93C-519D20CE3CCE}" type="presParOf" srcId="{E2E814B0-2839-4C08-9EBF-9338F543F47D}" destId="{39AC7A55-52BA-49F7-8579-6747655ED8EE}" srcOrd="11" destOrd="0" presId="urn:microsoft.com/office/officeart/2008/layout/LinedList"/>
    <dgm:cxn modelId="{3D2523C4-2FAC-4F1D-BAD6-31E49589B63F}" type="presParOf" srcId="{39AC7A55-52BA-49F7-8579-6747655ED8EE}" destId="{32EF3E67-E7C1-4F55-A614-64F6966E2376}" srcOrd="0" destOrd="0" presId="urn:microsoft.com/office/officeart/2008/layout/LinedList"/>
    <dgm:cxn modelId="{24561851-CF59-4164-B89D-F3225AAA0B17}" type="presParOf" srcId="{39AC7A55-52BA-49F7-8579-6747655ED8EE}" destId="{E4758CCB-563E-496C-B053-7DC1A03E7289}" srcOrd="1" destOrd="0" presId="urn:microsoft.com/office/officeart/2008/layout/LinedList"/>
    <dgm:cxn modelId="{BABB7E0D-DFBD-44F3-B7FC-08E9654B36B4}" type="presParOf" srcId="{E2E814B0-2839-4C08-9EBF-9338F543F47D}" destId="{832B136B-5849-4001-8775-92CB4C0AA9BA}" srcOrd="12" destOrd="0" presId="urn:microsoft.com/office/officeart/2008/layout/LinedList"/>
    <dgm:cxn modelId="{7220356C-645D-48E1-9666-9537E59B5B16}" type="presParOf" srcId="{E2E814B0-2839-4C08-9EBF-9338F543F47D}" destId="{2BBBCC85-B742-4AEE-845B-6A08E5F14E9B}" srcOrd="13" destOrd="0" presId="urn:microsoft.com/office/officeart/2008/layout/LinedList"/>
    <dgm:cxn modelId="{582AA53A-FBA2-4DD4-BFB6-0BC6A439F5A1}" type="presParOf" srcId="{2BBBCC85-B742-4AEE-845B-6A08E5F14E9B}" destId="{13045290-575E-4550-8F1D-F1D7F39E206F}" srcOrd="0" destOrd="0" presId="urn:microsoft.com/office/officeart/2008/layout/LinedList"/>
    <dgm:cxn modelId="{488E77E2-2797-4A66-BF4F-F56A9FE0CFCC}" type="presParOf" srcId="{2BBBCC85-B742-4AEE-845B-6A08E5F14E9B}" destId="{BB7B00E2-8363-4D76-917C-638836A09B49}" srcOrd="1" destOrd="0" presId="urn:microsoft.com/office/officeart/2008/layout/LinedList"/>
    <dgm:cxn modelId="{304B8AA6-6B63-41A9-9CB4-806F6C0509AD}" type="presParOf" srcId="{E2E814B0-2839-4C08-9EBF-9338F543F47D}" destId="{ADD102F0-F828-4780-AA3A-8B35AAAD70F9}" srcOrd="14" destOrd="0" presId="urn:microsoft.com/office/officeart/2008/layout/LinedList"/>
    <dgm:cxn modelId="{FC46E2AF-49BE-4643-94D3-289ED5A01134}" type="presParOf" srcId="{E2E814B0-2839-4C08-9EBF-9338F543F47D}" destId="{D4091EF2-1FB3-4538-BD45-8C6F3FED633E}" srcOrd="15" destOrd="0" presId="urn:microsoft.com/office/officeart/2008/layout/LinedList"/>
    <dgm:cxn modelId="{83AA26C4-23FB-4DDA-82FE-DBFF45397401}" type="presParOf" srcId="{D4091EF2-1FB3-4538-BD45-8C6F3FED633E}" destId="{A631313A-8F83-4750-8374-A82DD05B1F09}" srcOrd="0" destOrd="0" presId="urn:microsoft.com/office/officeart/2008/layout/LinedList"/>
    <dgm:cxn modelId="{7545C63F-4CB2-4194-94F5-824F9E633275}" type="presParOf" srcId="{D4091EF2-1FB3-4538-BD45-8C6F3FED633E}" destId="{804665E0-8FBA-4624-8FC4-22E5E83DF484}" srcOrd="1" destOrd="0" presId="urn:microsoft.com/office/officeart/2008/layout/LinedList"/>
    <dgm:cxn modelId="{D3353181-2F69-406A-A0A1-3856D7C01160}" type="presParOf" srcId="{E2E814B0-2839-4C08-9EBF-9338F543F47D}" destId="{387DC874-EA60-44B3-B477-0F5EEF9FD476}" srcOrd="16" destOrd="0" presId="urn:microsoft.com/office/officeart/2008/layout/LinedList"/>
    <dgm:cxn modelId="{BEE7E25C-771E-4947-8E36-D34CFFB66378}" type="presParOf" srcId="{E2E814B0-2839-4C08-9EBF-9338F543F47D}" destId="{84DBA1B9-4132-4288-A4A6-EE97360EC63C}" srcOrd="17" destOrd="0" presId="urn:microsoft.com/office/officeart/2008/layout/LinedList"/>
    <dgm:cxn modelId="{BB83E19D-ADE7-4AA8-96DF-51E5AE2F2B4A}" type="presParOf" srcId="{84DBA1B9-4132-4288-A4A6-EE97360EC63C}" destId="{194E9A27-15DB-4D6A-8A0D-6ED21BBE09A0}" srcOrd="0" destOrd="0" presId="urn:microsoft.com/office/officeart/2008/layout/LinedList"/>
    <dgm:cxn modelId="{17FAE0CE-3015-493C-86F6-A911F91D3C6E}" type="presParOf" srcId="{84DBA1B9-4132-4288-A4A6-EE97360EC63C}" destId="{7C734488-7BEE-40B9-94B9-CAF4366B901E}" srcOrd="1" destOrd="0" presId="urn:microsoft.com/office/officeart/2008/layout/LinedList"/>
    <dgm:cxn modelId="{9407E2E3-E745-48B5-A490-8FACA724F4C2}" type="presParOf" srcId="{E2E814B0-2839-4C08-9EBF-9338F543F47D}" destId="{707CCA55-17B7-4581-AC79-F797CEBCD5DB}" srcOrd="18" destOrd="0" presId="urn:microsoft.com/office/officeart/2008/layout/LinedList"/>
    <dgm:cxn modelId="{64315859-4D34-42D0-9FC2-B9DC3BAC4E8D}" type="presParOf" srcId="{E2E814B0-2839-4C08-9EBF-9338F543F47D}" destId="{C8DC99EF-F4AC-4F07-9669-19A190B97AB3}" srcOrd="19" destOrd="0" presId="urn:microsoft.com/office/officeart/2008/layout/LinedList"/>
    <dgm:cxn modelId="{C4A515D8-FD10-49DE-99FE-94DF9CAF5CDC}" type="presParOf" srcId="{C8DC99EF-F4AC-4F07-9669-19A190B97AB3}" destId="{42A0A60B-7D83-4EF0-8263-DFCF1E0E5E91}" srcOrd="0" destOrd="0" presId="urn:microsoft.com/office/officeart/2008/layout/LinedList"/>
    <dgm:cxn modelId="{017123F1-3624-4E7A-B01F-1BE604BA6204}" type="presParOf" srcId="{C8DC99EF-F4AC-4F07-9669-19A190B97AB3}" destId="{D372D7BA-9905-4FD7-8562-C687132DD1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89DF59-59FC-4189-B25E-A8C9296C348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3B89833-D16D-41AB-A167-898CB0DE5CBB}">
      <dgm:prSet/>
      <dgm:spPr/>
      <dgm:t>
        <a:bodyPr/>
        <a:lstStyle/>
        <a:p>
          <a:pPr>
            <a:defRPr cap="all"/>
          </a:pPr>
          <a:r>
            <a:rPr lang="de-DE"/>
            <a:t>Klinische Recovery</a:t>
          </a:r>
          <a:endParaRPr lang="en-US"/>
        </a:p>
      </dgm:t>
    </dgm:pt>
    <dgm:pt modelId="{CB0AB9CA-7815-4B7C-A12E-3A8C6CCD4DE1}" type="parTrans" cxnId="{50A591F6-5B9A-472F-8011-60EEC85E77A2}">
      <dgm:prSet/>
      <dgm:spPr/>
      <dgm:t>
        <a:bodyPr/>
        <a:lstStyle/>
        <a:p>
          <a:endParaRPr lang="en-US"/>
        </a:p>
      </dgm:t>
    </dgm:pt>
    <dgm:pt modelId="{68E59906-1285-40F1-9106-53B6B78676CE}" type="sibTrans" cxnId="{50A591F6-5B9A-472F-8011-60EEC85E77A2}">
      <dgm:prSet/>
      <dgm:spPr/>
      <dgm:t>
        <a:bodyPr/>
        <a:lstStyle/>
        <a:p>
          <a:endParaRPr lang="en-US"/>
        </a:p>
      </dgm:t>
    </dgm:pt>
    <dgm:pt modelId="{39D91D6D-E1B3-4C22-B0C7-01F666C1D2BD}">
      <dgm:prSet/>
      <dgm:spPr/>
      <dgm:t>
        <a:bodyPr/>
        <a:lstStyle/>
        <a:p>
          <a:pPr>
            <a:defRPr cap="all"/>
          </a:pPr>
          <a:r>
            <a:rPr lang="de-DE"/>
            <a:t>Personliche Recovery</a:t>
          </a:r>
          <a:endParaRPr lang="en-US"/>
        </a:p>
      </dgm:t>
    </dgm:pt>
    <dgm:pt modelId="{48A2BE40-24CA-4523-BF27-C939D9656067}" type="parTrans" cxnId="{8C76467D-69C1-4B95-A8E0-88E49933B241}">
      <dgm:prSet/>
      <dgm:spPr/>
      <dgm:t>
        <a:bodyPr/>
        <a:lstStyle/>
        <a:p>
          <a:endParaRPr lang="en-US"/>
        </a:p>
      </dgm:t>
    </dgm:pt>
    <dgm:pt modelId="{FAF73070-F451-469E-9906-122633B03EAA}" type="sibTrans" cxnId="{8C76467D-69C1-4B95-A8E0-88E49933B241}">
      <dgm:prSet/>
      <dgm:spPr/>
      <dgm:t>
        <a:bodyPr/>
        <a:lstStyle/>
        <a:p>
          <a:endParaRPr lang="en-US"/>
        </a:p>
      </dgm:t>
    </dgm:pt>
    <dgm:pt modelId="{E291810A-DB83-403F-AA2B-6015872DFC40}" type="pres">
      <dgm:prSet presAssocID="{8A89DF59-59FC-4189-B25E-A8C9296C3486}" presName="root" presStyleCnt="0">
        <dgm:presLayoutVars>
          <dgm:dir/>
          <dgm:resizeHandles val="exact"/>
        </dgm:presLayoutVars>
      </dgm:prSet>
      <dgm:spPr/>
      <dgm:t>
        <a:bodyPr/>
        <a:lstStyle/>
        <a:p>
          <a:endParaRPr lang="de-DE"/>
        </a:p>
      </dgm:t>
    </dgm:pt>
    <dgm:pt modelId="{40233C4A-0579-4C45-ACEA-E80C69831537}" type="pres">
      <dgm:prSet presAssocID="{93B89833-D16D-41AB-A167-898CB0DE5CBB}" presName="compNode" presStyleCnt="0"/>
      <dgm:spPr/>
    </dgm:pt>
    <dgm:pt modelId="{C2DF0D93-28AA-402C-88C3-571053D17537}" type="pres">
      <dgm:prSet presAssocID="{93B89833-D16D-41AB-A167-898CB0DE5CBB}" presName="iconBgRect" presStyleLbl="bgShp" presStyleIdx="0" presStyleCnt="2"/>
      <dgm:spPr/>
    </dgm:pt>
    <dgm:pt modelId="{FF48F591-2215-4A9C-9DAA-9D1CD35ADBA5}" type="pres">
      <dgm:prSet presAssocID="{93B89833-D16D-41AB-A167-898CB0DE5CB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ethoscope"/>
        </a:ext>
      </dgm:extLst>
    </dgm:pt>
    <dgm:pt modelId="{1DC2FCBD-D241-42F6-9674-33038D624FEA}" type="pres">
      <dgm:prSet presAssocID="{93B89833-D16D-41AB-A167-898CB0DE5CBB}" presName="spaceRect" presStyleCnt="0"/>
      <dgm:spPr/>
    </dgm:pt>
    <dgm:pt modelId="{BA0008EA-F654-40A2-9C9C-2F323C385B6A}" type="pres">
      <dgm:prSet presAssocID="{93B89833-D16D-41AB-A167-898CB0DE5CBB}" presName="textRect" presStyleLbl="revTx" presStyleIdx="0" presStyleCnt="2">
        <dgm:presLayoutVars>
          <dgm:chMax val="1"/>
          <dgm:chPref val="1"/>
        </dgm:presLayoutVars>
      </dgm:prSet>
      <dgm:spPr/>
      <dgm:t>
        <a:bodyPr/>
        <a:lstStyle/>
        <a:p>
          <a:endParaRPr lang="de-DE"/>
        </a:p>
      </dgm:t>
    </dgm:pt>
    <dgm:pt modelId="{B341DEA1-FF12-4554-ACE8-B1B855666313}" type="pres">
      <dgm:prSet presAssocID="{68E59906-1285-40F1-9106-53B6B78676CE}" presName="sibTrans" presStyleCnt="0"/>
      <dgm:spPr/>
    </dgm:pt>
    <dgm:pt modelId="{150ED7B5-15EE-4C12-94BA-7FA1BBFEC915}" type="pres">
      <dgm:prSet presAssocID="{39D91D6D-E1B3-4C22-B0C7-01F666C1D2BD}" presName="compNode" presStyleCnt="0"/>
      <dgm:spPr/>
    </dgm:pt>
    <dgm:pt modelId="{ED53688E-4FE2-409C-8896-A16CB05D2372}" type="pres">
      <dgm:prSet presAssocID="{39D91D6D-E1B3-4C22-B0C7-01F666C1D2BD}" presName="iconBgRect" presStyleLbl="bgShp" presStyleIdx="1" presStyleCnt="2"/>
      <dgm:spPr/>
    </dgm:pt>
    <dgm:pt modelId="{679F1093-9F78-405E-A4D9-6FF0E5D4B303}" type="pres">
      <dgm:prSet presAssocID="{39D91D6D-E1B3-4C22-B0C7-01F666C1D2B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78CA9844-06D7-45DE-8258-484B9651A3EC}" type="pres">
      <dgm:prSet presAssocID="{39D91D6D-E1B3-4C22-B0C7-01F666C1D2BD}" presName="spaceRect" presStyleCnt="0"/>
      <dgm:spPr/>
    </dgm:pt>
    <dgm:pt modelId="{6AD1031A-2C2A-479D-A252-6456E231E5C8}" type="pres">
      <dgm:prSet presAssocID="{39D91D6D-E1B3-4C22-B0C7-01F666C1D2BD}" presName="textRect" presStyleLbl="revTx" presStyleIdx="1" presStyleCnt="2">
        <dgm:presLayoutVars>
          <dgm:chMax val="1"/>
          <dgm:chPref val="1"/>
        </dgm:presLayoutVars>
      </dgm:prSet>
      <dgm:spPr/>
      <dgm:t>
        <a:bodyPr/>
        <a:lstStyle/>
        <a:p>
          <a:endParaRPr lang="de-DE"/>
        </a:p>
      </dgm:t>
    </dgm:pt>
  </dgm:ptLst>
  <dgm:cxnLst>
    <dgm:cxn modelId="{86045748-DDF1-49F2-AB23-B690ED24EEA6}" type="presOf" srcId="{93B89833-D16D-41AB-A167-898CB0DE5CBB}" destId="{BA0008EA-F654-40A2-9C9C-2F323C385B6A}" srcOrd="0" destOrd="0" presId="urn:microsoft.com/office/officeart/2018/5/layout/IconCircleLabelList"/>
    <dgm:cxn modelId="{74DC153A-5131-431B-BFBF-33FD848BD9B0}" type="presOf" srcId="{39D91D6D-E1B3-4C22-B0C7-01F666C1D2BD}" destId="{6AD1031A-2C2A-479D-A252-6456E231E5C8}" srcOrd="0" destOrd="0" presId="urn:microsoft.com/office/officeart/2018/5/layout/IconCircleLabelList"/>
    <dgm:cxn modelId="{50A591F6-5B9A-472F-8011-60EEC85E77A2}" srcId="{8A89DF59-59FC-4189-B25E-A8C9296C3486}" destId="{93B89833-D16D-41AB-A167-898CB0DE5CBB}" srcOrd="0" destOrd="0" parTransId="{CB0AB9CA-7815-4B7C-A12E-3A8C6CCD4DE1}" sibTransId="{68E59906-1285-40F1-9106-53B6B78676CE}"/>
    <dgm:cxn modelId="{8C76467D-69C1-4B95-A8E0-88E49933B241}" srcId="{8A89DF59-59FC-4189-B25E-A8C9296C3486}" destId="{39D91D6D-E1B3-4C22-B0C7-01F666C1D2BD}" srcOrd="1" destOrd="0" parTransId="{48A2BE40-24CA-4523-BF27-C939D9656067}" sibTransId="{FAF73070-F451-469E-9906-122633B03EAA}"/>
    <dgm:cxn modelId="{A4C64BE2-F675-41A0-855B-4B72E2FE4467}" type="presOf" srcId="{8A89DF59-59FC-4189-B25E-A8C9296C3486}" destId="{E291810A-DB83-403F-AA2B-6015872DFC40}" srcOrd="0" destOrd="0" presId="urn:microsoft.com/office/officeart/2018/5/layout/IconCircleLabelList"/>
    <dgm:cxn modelId="{8B61D3E1-40DB-4B73-A6D6-B5918ADDFC9F}" type="presParOf" srcId="{E291810A-DB83-403F-AA2B-6015872DFC40}" destId="{40233C4A-0579-4C45-ACEA-E80C69831537}" srcOrd="0" destOrd="0" presId="urn:microsoft.com/office/officeart/2018/5/layout/IconCircleLabelList"/>
    <dgm:cxn modelId="{5D350DBB-FFB3-4EA0-8705-A3CE9747FE6B}" type="presParOf" srcId="{40233C4A-0579-4C45-ACEA-E80C69831537}" destId="{C2DF0D93-28AA-402C-88C3-571053D17537}" srcOrd="0" destOrd="0" presId="urn:microsoft.com/office/officeart/2018/5/layout/IconCircleLabelList"/>
    <dgm:cxn modelId="{36BA71E2-9C95-4F9B-A1E4-2BB8D276163F}" type="presParOf" srcId="{40233C4A-0579-4C45-ACEA-E80C69831537}" destId="{FF48F591-2215-4A9C-9DAA-9D1CD35ADBA5}" srcOrd="1" destOrd="0" presId="urn:microsoft.com/office/officeart/2018/5/layout/IconCircleLabelList"/>
    <dgm:cxn modelId="{732D3104-2286-4D5A-8239-0E24C679F3DB}" type="presParOf" srcId="{40233C4A-0579-4C45-ACEA-E80C69831537}" destId="{1DC2FCBD-D241-42F6-9674-33038D624FEA}" srcOrd="2" destOrd="0" presId="urn:microsoft.com/office/officeart/2018/5/layout/IconCircleLabelList"/>
    <dgm:cxn modelId="{56B49351-5FA0-42CF-A8C2-C485749A61EE}" type="presParOf" srcId="{40233C4A-0579-4C45-ACEA-E80C69831537}" destId="{BA0008EA-F654-40A2-9C9C-2F323C385B6A}" srcOrd="3" destOrd="0" presId="urn:microsoft.com/office/officeart/2018/5/layout/IconCircleLabelList"/>
    <dgm:cxn modelId="{6CE6B478-C7C6-4559-BCCB-B1379135306A}" type="presParOf" srcId="{E291810A-DB83-403F-AA2B-6015872DFC40}" destId="{B341DEA1-FF12-4554-ACE8-B1B855666313}" srcOrd="1" destOrd="0" presId="urn:microsoft.com/office/officeart/2018/5/layout/IconCircleLabelList"/>
    <dgm:cxn modelId="{636059C8-6562-430E-A1A4-978044792936}" type="presParOf" srcId="{E291810A-DB83-403F-AA2B-6015872DFC40}" destId="{150ED7B5-15EE-4C12-94BA-7FA1BBFEC915}" srcOrd="2" destOrd="0" presId="urn:microsoft.com/office/officeart/2018/5/layout/IconCircleLabelList"/>
    <dgm:cxn modelId="{72F5D0BC-2CE8-41E1-B9B3-FCE368963000}" type="presParOf" srcId="{150ED7B5-15EE-4C12-94BA-7FA1BBFEC915}" destId="{ED53688E-4FE2-409C-8896-A16CB05D2372}" srcOrd="0" destOrd="0" presId="urn:microsoft.com/office/officeart/2018/5/layout/IconCircleLabelList"/>
    <dgm:cxn modelId="{B51A9401-70EF-40DC-B720-BF740035BF65}" type="presParOf" srcId="{150ED7B5-15EE-4C12-94BA-7FA1BBFEC915}" destId="{679F1093-9F78-405E-A4D9-6FF0E5D4B303}" srcOrd="1" destOrd="0" presId="urn:microsoft.com/office/officeart/2018/5/layout/IconCircleLabelList"/>
    <dgm:cxn modelId="{FD2B5751-CA1A-4645-98A3-923BF22759E4}" type="presParOf" srcId="{150ED7B5-15EE-4C12-94BA-7FA1BBFEC915}" destId="{78CA9844-06D7-45DE-8258-484B9651A3EC}" srcOrd="2" destOrd="0" presId="urn:microsoft.com/office/officeart/2018/5/layout/IconCircleLabelList"/>
    <dgm:cxn modelId="{40A263E8-6CCA-4FF7-90B8-6DAD60BBEA4A}" type="presParOf" srcId="{150ED7B5-15EE-4C12-94BA-7FA1BBFEC915}" destId="{6AD1031A-2C2A-479D-A252-6456E231E5C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310647-0BFB-47B0-B85B-32114F2E4E7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7FE32D4A-A412-465C-B981-08AF965F3D1A}">
      <dgm:prSet phldrT="[Text]" custT="1"/>
      <dgm:spPr/>
      <dgm:t>
        <a:bodyPr/>
        <a:lstStyle/>
        <a:p>
          <a:r>
            <a:rPr lang="de-DE" sz="1800" b="1" dirty="0"/>
            <a:t>Recovery College </a:t>
          </a:r>
        </a:p>
      </dgm:t>
    </dgm:pt>
    <dgm:pt modelId="{4A9267C2-50AC-49FE-A642-2418A33B64CA}" type="parTrans" cxnId="{73BA3C1F-DE16-48A8-8FA2-3B50F7AC9B89}">
      <dgm:prSet/>
      <dgm:spPr/>
      <dgm:t>
        <a:bodyPr/>
        <a:lstStyle/>
        <a:p>
          <a:endParaRPr lang="de-DE"/>
        </a:p>
      </dgm:t>
    </dgm:pt>
    <dgm:pt modelId="{FAA5AB3D-15FF-47CB-828A-ED953D4FF8C1}" type="sibTrans" cxnId="{73BA3C1F-DE16-48A8-8FA2-3B50F7AC9B89}">
      <dgm:prSet/>
      <dgm:spPr/>
      <dgm:t>
        <a:bodyPr/>
        <a:lstStyle/>
        <a:p>
          <a:endParaRPr lang="de-DE"/>
        </a:p>
      </dgm:t>
    </dgm:pt>
    <dgm:pt modelId="{83170152-DA1C-40FF-BE0C-C244822E8D07}">
      <dgm:prSet phldrT="[Text]"/>
      <dgm:spPr/>
      <dgm:t>
        <a:bodyPr/>
        <a:lstStyle/>
        <a:p>
          <a:r>
            <a:rPr lang="de-DE" b="1" dirty="0"/>
            <a:t>Gemeinde</a:t>
          </a:r>
          <a:r>
            <a:rPr lang="de-DE" dirty="0"/>
            <a:t> </a:t>
          </a:r>
        </a:p>
        <a:p>
          <a:r>
            <a:rPr lang="de-DE" dirty="0"/>
            <a:t>Prävention psychische Gesundheit </a:t>
          </a:r>
        </a:p>
      </dgm:t>
    </dgm:pt>
    <dgm:pt modelId="{AD7AB521-2070-445D-83F8-5D1AEFD2907E}" type="parTrans" cxnId="{B351B2A3-79F9-4379-B312-ED1AFAFA7510}">
      <dgm:prSet/>
      <dgm:spPr/>
      <dgm:t>
        <a:bodyPr/>
        <a:lstStyle/>
        <a:p>
          <a:endParaRPr lang="de-DE"/>
        </a:p>
      </dgm:t>
    </dgm:pt>
    <dgm:pt modelId="{A1A9FDFB-542A-422C-BAEB-71EA1C688D4A}" type="sibTrans" cxnId="{B351B2A3-79F9-4379-B312-ED1AFAFA7510}">
      <dgm:prSet/>
      <dgm:spPr/>
      <dgm:t>
        <a:bodyPr/>
        <a:lstStyle/>
        <a:p>
          <a:endParaRPr lang="de-DE"/>
        </a:p>
      </dgm:t>
    </dgm:pt>
    <dgm:pt modelId="{C5C57A2D-86A9-4BB4-8FF6-B605CE6AE372}">
      <dgm:prSet phldrT="[Text]"/>
      <dgm:spPr/>
      <dgm:t>
        <a:bodyPr/>
        <a:lstStyle/>
        <a:p>
          <a:r>
            <a:rPr lang="de-DE" b="1" dirty="0"/>
            <a:t>Lehreinrichtungen: </a:t>
          </a:r>
        </a:p>
        <a:p>
          <a:r>
            <a:rPr lang="de-DE" dirty="0"/>
            <a:t>Hochschulen, Schulen</a:t>
          </a:r>
        </a:p>
      </dgm:t>
    </dgm:pt>
    <dgm:pt modelId="{A369A787-E811-4DCA-A2EE-39EADEFB24D0}" type="parTrans" cxnId="{A9DF98DD-5ADA-4B63-9707-9B36166828D1}">
      <dgm:prSet/>
      <dgm:spPr/>
      <dgm:t>
        <a:bodyPr/>
        <a:lstStyle/>
        <a:p>
          <a:endParaRPr lang="de-DE"/>
        </a:p>
      </dgm:t>
    </dgm:pt>
    <dgm:pt modelId="{791F1783-6F4A-4DF8-8750-D0C723E62843}" type="sibTrans" cxnId="{A9DF98DD-5ADA-4B63-9707-9B36166828D1}">
      <dgm:prSet/>
      <dgm:spPr/>
      <dgm:t>
        <a:bodyPr/>
        <a:lstStyle/>
        <a:p>
          <a:endParaRPr lang="de-DE"/>
        </a:p>
      </dgm:t>
    </dgm:pt>
    <dgm:pt modelId="{AC9CBB29-3ED9-4FF9-B3F3-1A4C3A668EE1}">
      <dgm:prSet phldrT="[Text]"/>
      <dgm:spPr/>
      <dgm:t>
        <a:bodyPr/>
        <a:lstStyle/>
        <a:p>
          <a:r>
            <a:rPr lang="de-DE" b="1" dirty="0"/>
            <a:t>Selbsthilfe:</a:t>
          </a:r>
        </a:p>
        <a:p>
          <a:r>
            <a:rPr lang="de-DE" dirty="0"/>
            <a:t>Kontakt zu bestehenden Gruppen, Unterstützung, Vernetzung </a:t>
          </a:r>
        </a:p>
        <a:p>
          <a:endParaRPr lang="de-DE" dirty="0"/>
        </a:p>
      </dgm:t>
    </dgm:pt>
    <dgm:pt modelId="{E66FBD23-3085-4C62-830F-7A144E7C38FD}" type="parTrans" cxnId="{FCDEE5AF-D328-4C13-9091-D3E90445C050}">
      <dgm:prSet/>
      <dgm:spPr/>
      <dgm:t>
        <a:bodyPr/>
        <a:lstStyle/>
        <a:p>
          <a:endParaRPr lang="de-DE"/>
        </a:p>
      </dgm:t>
    </dgm:pt>
    <dgm:pt modelId="{48715A08-D914-477C-93AD-77ECA723E4A0}" type="sibTrans" cxnId="{FCDEE5AF-D328-4C13-9091-D3E90445C050}">
      <dgm:prSet/>
      <dgm:spPr/>
      <dgm:t>
        <a:bodyPr/>
        <a:lstStyle/>
        <a:p>
          <a:endParaRPr lang="de-DE"/>
        </a:p>
      </dgm:t>
    </dgm:pt>
    <dgm:pt modelId="{6C92F5ED-1100-4D7F-8827-E30C0D38ED08}">
      <dgm:prSet phldrT="[Text]"/>
      <dgm:spPr/>
      <dgm:t>
        <a:bodyPr/>
        <a:lstStyle/>
        <a:p>
          <a:r>
            <a:rPr lang="de-DE" b="1" dirty="0"/>
            <a:t>Dienstleister im Bereich Psychiatrie: </a:t>
          </a:r>
        </a:p>
        <a:p>
          <a:r>
            <a:rPr lang="de-DE" dirty="0"/>
            <a:t>Krankenhäuser , Ambulante Dienste </a:t>
          </a:r>
        </a:p>
      </dgm:t>
    </dgm:pt>
    <dgm:pt modelId="{7261EAB7-50D2-4A2C-855F-8B7E41A24471}" type="parTrans" cxnId="{906918B7-F255-48B6-88F1-51A16CD10D23}">
      <dgm:prSet/>
      <dgm:spPr/>
      <dgm:t>
        <a:bodyPr/>
        <a:lstStyle/>
        <a:p>
          <a:endParaRPr lang="de-DE"/>
        </a:p>
      </dgm:t>
    </dgm:pt>
    <dgm:pt modelId="{3BE29078-8581-464A-8D85-EC3F10A7DB27}" type="sibTrans" cxnId="{906918B7-F255-48B6-88F1-51A16CD10D23}">
      <dgm:prSet/>
      <dgm:spPr/>
      <dgm:t>
        <a:bodyPr/>
        <a:lstStyle/>
        <a:p>
          <a:endParaRPr lang="de-DE"/>
        </a:p>
      </dgm:t>
    </dgm:pt>
    <dgm:pt modelId="{2D4BF3C4-F594-42A7-9034-655E39EB7DD1}" type="pres">
      <dgm:prSet presAssocID="{49310647-0BFB-47B0-B85B-32114F2E4E75}" presName="diagram" presStyleCnt="0">
        <dgm:presLayoutVars>
          <dgm:chMax val="1"/>
          <dgm:dir/>
          <dgm:animLvl val="ctr"/>
          <dgm:resizeHandles val="exact"/>
        </dgm:presLayoutVars>
      </dgm:prSet>
      <dgm:spPr/>
      <dgm:t>
        <a:bodyPr/>
        <a:lstStyle/>
        <a:p>
          <a:endParaRPr lang="de-DE"/>
        </a:p>
      </dgm:t>
    </dgm:pt>
    <dgm:pt modelId="{562DE440-D706-4177-A443-2B6715AE0A99}" type="pres">
      <dgm:prSet presAssocID="{49310647-0BFB-47B0-B85B-32114F2E4E75}" presName="matrix" presStyleCnt="0"/>
      <dgm:spPr/>
    </dgm:pt>
    <dgm:pt modelId="{54220E78-B416-4FBE-B742-437E28B882C9}" type="pres">
      <dgm:prSet presAssocID="{49310647-0BFB-47B0-B85B-32114F2E4E75}" presName="tile1" presStyleLbl="node1" presStyleIdx="0" presStyleCnt="4"/>
      <dgm:spPr/>
      <dgm:t>
        <a:bodyPr/>
        <a:lstStyle/>
        <a:p>
          <a:endParaRPr lang="de-DE"/>
        </a:p>
      </dgm:t>
    </dgm:pt>
    <dgm:pt modelId="{D5ED5AEA-2FDF-4B78-AE3B-B954C411D80B}" type="pres">
      <dgm:prSet presAssocID="{49310647-0BFB-47B0-B85B-32114F2E4E75}" presName="tile1text" presStyleLbl="node1" presStyleIdx="0" presStyleCnt="4">
        <dgm:presLayoutVars>
          <dgm:chMax val="0"/>
          <dgm:chPref val="0"/>
          <dgm:bulletEnabled val="1"/>
        </dgm:presLayoutVars>
      </dgm:prSet>
      <dgm:spPr/>
      <dgm:t>
        <a:bodyPr/>
        <a:lstStyle/>
        <a:p>
          <a:endParaRPr lang="de-DE"/>
        </a:p>
      </dgm:t>
    </dgm:pt>
    <dgm:pt modelId="{0838D2D9-9CBC-4AD2-BD58-D0B96F072004}" type="pres">
      <dgm:prSet presAssocID="{49310647-0BFB-47B0-B85B-32114F2E4E75}" presName="tile2" presStyleLbl="node1" presStyleIdx="1" presStyleCnt="4"/>
      <dgm:spPr/>
      <dgm:t>
        <a:bodyPr/>
        <a:lstStyle/>
        <a:p>
          <a:endParaRPr lang="de-DE"/>
        </a:p>
      </dgm:t>
    </dgm:pt>
    <dgm:pt modelId="{CA6F7CB2-8232-44B4-B3F3-444C432E83E8}" type="pres">
      <dgm:prSet presAssocID="{49310647-0BFB-47B0-B85B-32114F2E4E75}" presName="tile2text" presStyleLbl="node1" presStyleIdx="1" presStyleCnt="4">
        <dgm:presLayoutVars>
          <dgm:chMax val="0"/>
          <dgm:chPref val="0"/>
          <dgm:bulletEnabled val="1"/>
        </dgm:presLayoutVars>
      </dgm:prSet>
      <dgm:spPr/>
      <dgm:t>
        <a:bodyPr/>
        <a:lstStyle/>
        <a:p>
          <a:endParaRPr lang="de-DE"/>
        </a:p>
      </dgm:t>
    </dgm:pt>
    <dgm:pt modelId="{7D9249B3-E2D6-47B9-8FD0-72E8EB5DEDDF}" type="pres">
      <dgm:prSet presAssocID="{49310647-0BFB-47B0-B85B-32114F2E4E75}" presName="tile3" presStyleLbl="node1" presStyleIdx="2" presStyleCnt="4" custLinFactNeighborX="-13429" custLinFactNeighborY="34453"/>
      <dgm:spPr/>
      <dgm:t>
        <a:bodyPr/>
        <a:lstStyle/>
        <a:p>
          <a:endParaRPr lang="de-DE"/>
        </a:p>
      </dgm:t>
    </dgm:pt>
    <dgm:pt modelId="{26AC74FB-1B4F-4EA1-8901-35EEDA1C5A0E}" type="pres">
      <dgm:prSet presAssocID="{49310647-0BFB-47B0-B85B-32114F2E4E75}" presName="tile3text" presStyleLbl="node1" presStyleIdx="2" presStyleCnt="4">
        <dgm:presLayoutVars>
          <dgm:chMax val="0"/>
          <dgm:chPref val="0"/>
          <dgm:bulletEnabled val="1"/>
        </dgm:presLayoutVars>
      </dgm:prSet>
      <dgm:spPr/>
      <dgm:t>
        <a:bodyPr/>
        <a:lstStyle/>
        <a:p>
          <a:endParaRPr lang="de-DE"/>
        </a:p>
      </dgm:t>
    </dgm:pt>
    <dgm:pt modelId="{7EAEFF5F-0C0F-4E53-AE8A-34C1A2EF2C1D}" type="pres">
      <dgm:prSet presAssocID="{49310647-0BFB-47B0-B85B-32114F2E4E75}" presName="tile4" presStyleLbl="node1" presStyleIdx="3" presStyleCnt="4"/>
      <dgm:spPr/>
      <dgm:t>
        <a:bodyPr/>
        <a:lstStyle/>
        <a:p>
          <a:endParaRPr lang="de-DE"/>
        </a:p>
      </dgm:t>
    </dgm:pt>
    <dgm:pt modelId="{CDF34D85-E28E-4128-A2EB-A97767EE9799}" type="pres">
      <dgm:prSet presAssocID="{49310647-0BFB-47B0-B85B-32114F2E4E75}" presName="tile4text" presStyleLbl="node1" presStyleIdx="3" presStyleCnt="4">
        <dgm:presLayoutVars>
          <dgm:chMax val="0"/>
          <dgm:chPref val="0"/>
          <dgm:bulletEnabled val="1"/>
        </dgm:presLayoutVars>
      </dgm:prSet>
      <dgm:spPr/>
      <dgm:t>
        <a:bodyPr/>
        <a:lstStyle/>
        <a:p>
          <a:endParaRPr lang="de-DE"/>
        </a:p>
      </dgm:t>
    </dgm:pt>
    <dgm:pt modelId="{5A934BD0-C423-4066-BB28-A440DCED4BC4}" type="pres">
      <dgm:prSet presAssocID="{49310647-0BFB-47B0-B85B-32114F2E4E75}" presName="centerTile" presStyleLbl="fgShp" presStyleIdx="0" presStyleCnt="1" custLinFactNeighborX="2751" custLinFactNeighborY="388">
        <dgm:presLayoutVars>
          <dgm:chMax val="0"/>
          <dgm:chPref val="0"/>
        </dgm:presLayoutVars>
      </dgm:prSet>
      <dgm:spPr/>
      <dgm:t>
        <a:bodyPr/>
        <a:lstStyle/>
        <a:p>
          <a:endParaRPr lang="de-DE"/>
        </a:p>
      </dgm:t>
    </dgm:pt>
  </dgm:ptLst>
  <dgm:cxnLst>
    <dgm:cxn modelId="{D9B23F76-934A-5B48-A156-74A31AC8FC03}" type="presOf" srcId="{6C92F5ED-1100-4D7F-8827-E30C0D38ED08}" destId="{7EAEFF5F-0C0F-4E53-AE8A-34C1A2EF2C1D}" srcOrd="0" destOrd="0" presId="urn:microsoft.com/office/officeart/2005/8/layout/matrix1"/>
    <dgm:cxn modelId="{F09AB77A-4482-1D4B-8FD1-5FFDD15EA77E}" type="presOf" srcId="{49310647-0BFB-47B0-B85B-32114F2E4E75}" destId="{2D4BF3C4-F594-42A7-9034-655E39EB7DD1}" srcOrd="0" destOrd="0" presId="urn:microsoft.com/office/officeart/2005/8/layout/matrix1"/>
    <dgm:cxn modelId="{906918B7-F255-48B6-88F1-51A16CD10D23}" srcId="{7FE32D4A-A412-465C-B981-08AF965F3D1A}" destId="{6C92F5ED-1100-4D7F-8827-E30C0D38ED08}" srcOrd="3" destOrd="0" parTransId="{7261EAB7-50D2-4A2C-855F-8B7E41A24471}" sibTransId="{3BE29078-8581-464A-8D85-EC3F10A7DB27}"/>
    <dgm:cxn modelId="{944D8449-6D47-5846-885B-E00FA046816D}" type="presOf" srcId="{6C92F5ED-1100-4D7F-8827-E30C0D38ED08}" destId="{CDF34D85-E28E-4128-A2EB-A97767EE9799}" srcOrd="1" destOrd="0" presId="urn:microsoft.com/office/officeart/2005/8/layout/matrix1"/>
    <dgm:cxn modelId="{FCDEE5AF-D328-4C13-9091-D3E90445C050}" srcId="{7FE32D4A-A412-465C-B981-08AF965F3D1A}" destId="{AC9CBB29-3ED9-4FF9-B3F3-1A4C3A668EE1}" srcOrd="2" destOrd="0" parTransId="{E66FBD23-3085-4C62-830F-7A144E7C38FD}" sibTransId="{48715A08-D914-477C-93AD-77ECA723E4A0}"/>
    <dgm:cxn modelId="{226BF1D2-1CB2-A346-B943-47AA6D5C973E}" type="presOf" srcId="{83170152-DA1C-40FF-BE0C-C244822E8D07}" destId="{54220E78-B416-4FBE-B742-437E28B882C9}" srcOrd="0" destOrd="0" presId="urn:microsoft.com/office/officeart/2005/8/layout/matrix1"/>
    <dgm:cxn modelId="{C646DF2E-17B1-D541-ADEA-9493530E40F4}" type="presOf" srcId="{C5C57A2D-86A9-4BB4-8FF6-B605CE6AE372}" destId="{0838D2D9-9CBC-4AD2-BD58-D0B96F072004}" srcOrd="0" destOrd="0" presId="urn:microsoft.com/office/officeart/2005/8/layout/matrix1"/>
    <dgm:cxn modelId="{A9DF98DD-5ADA-4B63-9707-9B36166828D1}" srcId="{7FE32D4A-A412-465C-B981-08AF965F3D1A}" destId="{C5C57A2D-86A9-4BB4-8FF6-B605CE6AE372}" srcOrd="1" destOrd="0" parTransId="{A369A787-E811-4DCA-A2EE-39EADEFB24D0}" sibTransId="{791F1783-6F4A-4DF8-8750-D0C723E62843}"/>
    <dgm:cxn modelId="{0E896A09-5FE0-5E4F-B8CC-F3C7983CF651}" type="presOf" srcId="{AC9CBB29-3ED9-4FF9-B3F3-1A4C3A668EE1}" destId="{7D9249B3-E2D6-47B9-8FD0-72E8EB5DEDDF}" srcOrd="0" destOrd="0" presId="urn:microsoft.com/office/officeart/2005/8/layout/matrix1"/>
    <dgm:cxn modelId="{77441163-114D-A94C-861C-D40849A1158F}" type="presOf" srcId="{7FE32D4A-A412-465C-B981-08AF965F3D1A}" destId="{5A934BD0-C423-4066-BB28-A440DCED4BC4}" srcOrd="0" destOrd="0" presId="urn:microsoft.com/office/officeart/2005/8/layout/matrix1"/>
    <dgm:cxn modelId="{B351B2A3-79F9-4379-B312-ED1AFAFA7510}" srcId="{7FE32D4A-A412-465C-B981-08AF965F3D1A}" destId="{83170152-DA1C-40FF-BE0C-C244822E8D07}" srcOrd="0" destOrd="0" parTransId="{AD7AB521-2070-445D-83F8-5D1AEFD2907E}" sibTransId="{A1A9FDFB-542A-422C-BAEB-71EA1C688D4A}"/>
    <dgm:cxn modelId="{5E9D90E7-EBAE-004B-9096-6E7B59DD9B88}" type="presOf" srcId="{83170152-DA1C-40FF-BE0C-C244822E8D07}" destId="{D5ED5AEA-2FDF-4B78-AE3B-B954C411D80B}" srcOrd="1" destOrd="0" presId="urn:microsoft.com/office/officeart/2005/8/layout/matrix1"/>
    <dgm:cxn modelId="{73BA3C1F-DE16-48A8-8FA2-3B50F7AC9B89}" srcId="{49310647-0BFB-47B0-B85B-32114F2E4E75}" destId="{7FE32D4A-A412-465C-B981-08AF965F3D1A}" srcOrd="0" destOrd="0" parTransId="{4A9267C2-50AC-49FE-A642-2418A33B64CA}" sibTransId="{FAA5AB3D-15FF-47CB-828A-ED953D4FF8C1}"/>
    <dgm:cxn modelId="{DBB7AB18-E76B-1346-8249-C4928D8A54CB}" type="presOf" srcId="{C5C57A2D-86A9-4BB4-8FF6-B605CE6AE372}" destId="{CA6F7CB2-8232-44B4-B3F3-444C432E83E8}" srcOrd="1" destOrd="0" presId="urn:microsoft.com/office/officeart/2005/8/layout/matrix1"/>
    <dgm:cxn modelId="{A65EF6C1-AD52-074E-8DBB-7AC91A55F0CC}" type="presOf" srcId="{AC9CBB29-3ED9-4FF9-B3F3-1A4C3A668EE1}" destId="{26AC74FB-1B4F-4EA1-8901-35EEDA1C5A0E}" srcOrd="1" destOrd="0" presId="urn:microsoft.com/office/officeart/2005/8/layout/matrix1"/>
    <dgm:cxn modelId="{CDD5A060-31EE-B148-A22A-01ACA5EC97E8}" type="presParOf" srcId="{2D4BF3C4-F594-42A7-9034-655E39EB7DD1}" destId="{562DE440-D706-4177-A443-2B6715AE0A99}" srcOrd="0" destOrd="0" presId="urn:microsoft.com/office/officeart/2005/8/layout/matrix1"/>
    <dgm:cxn modelId="{861E7243-7271-A044-9BD6-8744849F029A}" type="presParOf" srcId="{562DE440-D706-4177-A443-2B6715AE0A99}" destId="{54220E78-B416-4FBE-B742-437E28B882C9}" srcOrd="0" destOrd="0" presId="urn:microsoft.com/office/officeart/2005/8/layout/matrix1"/>
    <dgm:cxn modelId="{17FAEAA9-F57E-5D41-99E4-7C1020DFE629}" type="presParOf" srcId="{562DE440-D706-4177-A443-2B6715AE0A99}" destId="{D5ED5AEA-2FDF-4B78-AE3B-B954C411D80B}" srcOrd="1" destOrd="0" presId="urn:microsoft.com/office/officeart/2005/8/layout/matrix1"/>
    <dgm:cxn modelId="{AFF701DB-1CA4-4D47-9878-3F0417C3DA66}" type="presParOf" srcId="{562DE440-D706-4177-A443-2B6715AE0A99}" destId="{0838D2D9-9CBC-4AD2-BD58-D0B96F072004}" srcOrd="2" destOrd="0" presId="urn:microsoft.com/office/officeart/2005/8/layout/matrix1"/>
    <dgm:cxn modelId="{254FC799-B68C-AD44-ABD5-8E59205B76DF}" type="presParOf" srcId="{562DE440-D706-4177-A443-2B6715AE0A99}" destId="{CA6F7CB2-8232-44B4-B3F3-444C432E83E8}" srcOrd="3" destOrd="0" presId="urn:microsoft.com/office/officeart/2005/8/layout/matrix1"/>
    <dgm:cxn modelId="{C8152F7D-354D-C944-AFAC-92FD3B8860A5}" type="presParOf" srcId="{562DE440-D706-4177-A443-2B6715AE0A99}" destId="{7D9249B3-E2D6-47B9-8FD0-72E8EB5DEDDF}" srcOrd="4" destOrd="0" presId="urn:microsoft.com/office/officeart/2005/8/layout/matrix1"/>
    <dgm:cxn modelId="{A4A21B39-C823-E54A-BA01-4BE50B248BA9}" type="presParOf" srcId="{562DE440-D706-4177-A443-2B6715AE0A99}" destId="{26AC74FB-1B4F-4EA1-8901-35EEDA1C5A0E}" srcOrd="5" destOrd="0" presId="urn:microsoft.com/office/officeart/2005/8/layout/matrix1"/>
    <dgm:cxn modelId="{00F5CFB7-C7D0-104B-9046-1964EEAB8325}" type="presParOf" srcId="{562DE440-D706-4177-A443-2B6715AE0A99}" destId="{7EAEFF5F-0C0F-4E53-AE8A-34C1A2EF2C1D}" srcOrd="6" destOrd="0" presId="urn:microsoft.com/office/officeart/2005/8/layout/matrix1"/>
    <dgm:cxn modelId="{3962A161-22AF-9643-931A-710501A11E41}" type="presParOf" srcId="{562DE440-D706-4177-A443-2B6715AE0A99}" destId="{CDF34D85-E28E-4128-A2EB-A97767EE9799}" srcOrd="7" destOrd="0" presId="urn:microsoft.com/office/officeart/2005/8/layout/matrix1"/>
    <dgm:cxn modelId="{78736E87-31B8-454A-A269-B14AAC0E7447}" type="presParOf" srcId="{2D4BF3C4-F594-42A7-9034-655E39EB7DD1}" destId="{5A934BD0-C423-4066-BB28-A440DCED4BC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EB731-A18F-49EB-8885-56D62F9A3BD8}">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33BB6-E2EA-4B64-A6FD-E04B91F5CD1F}">
      <dsp:nvSpPr>
        <dsp:cNvPr id="0" name=""/>
        <dsp:cNvSpPr/>
      </dsp:nvSpPr>
      <dsp:spPr>
        <a:xfrm>
          <a:off x="0" y="675"/>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latin typeface="Verdana" panose="020B0604030504040204" pitchFamily="34" charset="0"/>
              <a:ea typeface="Verdana" panose="020B0604030504040204" pitchFamily="34" charset="0"/>
            </a:rPr>
            <a:t>Wiederherstellung</a:t>
          </a:r>
        </a:p>
      </dsp:txBody>
      <dsp:txXfrm>
        <a:off x="0" y="675"/>
        <a:ext cx="6900512" cy="553478"/>
      </dsp:txXfrm>
    </dsp:sp>
    <dsp:sp modelId="{4A0C5775-C15A-4886-A3C3-5EB86CBD2DF8}">
      <dsp:nvSpPr>
        <dsp:cNvPr id="0" name=""/>
        <dsp:cNvSpPr/>
      </dsp:nvSpPr>
      <dsp:spPr>
        <a:xfrm>
          <a:off x="0" y="554154"/>
          <a:ext cx="6900512" cy="0"/>
        </a:xfrm>
        <a:prstGeom prst="line">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446B30-0AF6-4E0F-B8DF-3A8961BD971F}">
      <dsp:nvSpPr>
        <dsp:cNvPr id="0" name=""/>
        <dsp:cNvSpPr/>
      </dsp:nvSpPr>
      <dsp:spPr>
        <a:xfrm>
          <a:off x="0" y="554154"/>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de-DE" sz="2500" kern="1200" dirty="0">
              <a:latin typeface="Verdana" panose="020B0604030504040204" pitchFamily="34" charset="0"/>
              <a:ea typeface="Verdana" panose="020B0604030504040204" pitchFamily="34" charset="0"/>
            </a:rPr>
            <a:t>Besserung</a:t>
          </a:r>
          <a:endParaRPr lang="en-US" sz="2500" kern="1200" dirty="0">
            <a:latin typeface="Verdana" panose="020B0604030504040204" pitchFamily="34" charset="0"/>
            <a:ea typeface="Verdana" panose="020B0604030504040204" pitchFamily="34" charset="0"/>
          </a:endParaRPr>
        </a:p>
      </dsp:txBody>
      <dsp:txXfrm>
        <a:off x="0" y="554154"/>
        <a:ext cx="6900512" cy="553478"/>
      </dsp:txXfrm>
    </dsp:sp>
    <dsp:sp modelId="{9C2E63DC-9A74-48D4-975C-39FAEECC7A4B}">
      <dsp:nvSpPr>
        <dsp:cNvPr id="0" name=""/>
        <dsp:cNvSpPr/>
      </dsp:nvSpPr>
      <dsp:spPr>
        <a:xfrm>
          <a:off x="0" y="1107633"/>
          <a:ext cx="6900512" cy="0"/>
        </a:xfrm>
        <a:prstGeom prst="line">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881F1-0E8D-4C14-971A-ACC550D65250}">
      <dsp:nvSpPr>
        <dsp:cNvPr id="0" name=""/>
        <dsp:cNvSpPr/>
      </dsp:nvSpPr>
      <dsp:spPr>
        <a:xfrm>
          <a:off x="0" y="1107633"/>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de-DE" sz="2500" kern="1200" dirty="0">
              <a:latin typeface="Verdana" panose="020B0604030504040204" pitchFamily="34" charset="0"/>
              <a:ea typeface="Verdana" panose="020B0604030504040204" pitchFamily="34" charset="0"/>
            </a:rPr>
            <a:t>Erholung</a:t>
          </a:r>
          <a:endParaRPr lang="en-US" sz="2500" kern="1200" dirty="0">
            <a:latin typeface="Verdana" panose="020B0604030504040204" pitchFamily="34" charset="0"/>
            <a:ea typeface="Verdana" panose="020B0604030504040204" pitchFamily="34" charset="0"/>
          </a:endParaRPr>
        </a:p>
      </dsp:txBody>
      <dsp:txXfrm>
        <a:off x="0" y="1107633"/>
        <a:ext cx="6900512" cy="553478"/>
      </dsp:txXfrm>
    </dsp:sp>
    <dsp:sp modelId="{B4657073-760B-4805-8BE6-9BB0590D5C51}">
      <dsp:nvSpPr>
        <dsp:cNvPr id="0" name=""/>
        <dsp:cNvSpPr/>
      </dsp:nvSpPr>
      <dsp:spPr>
        <a:xfrm>
          <a:off x="0" y="1661112"/>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3765B-6A28-4047-BAE7-ED9E90A2B3F6}">
      <dsp:nvSpPr>
        <dsp:cNvPr id="0" name=""/>
        <dsp:cNvSpPr/>
      </dsp:nvSpPr>
      <dsp:spPr>
        <a:xfrm>
          <a:off x="0" y="1661112"/>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de-DE" sz="2500" kern="1200" dirty="0">
              <a:latin typeface="Verdana" panose="020B0604030504040204" pitchFamily="34" charset="0"/>
              <a:ea typeface="Verdana" panose="020B0604030504040204" pitchFamily="34" charset="0"/>
            </a:rPr>
            <a:t>Genesung</a:t>
          </a:r>
          <a:endParaRPr lang="en-US" sz="2500" kern="1200" dirty="0">
            <a:latin typeface="Verdana" panose="020B0604030504040204" pitchFamily="34" charset="0"/>
            <a:ea typeface="Verdana" panose="020B0604030504040204" pitchFamily="34" charset="0"/>
          </a:endParaRPr>
        </a:p>
      </dsp:txBody>
      <dsp:txXfrm>
        <a:off x="0" y="1661112"/>
        <a:ext cx="6900512" cy="553478"/>
      </dsp:txXfrm>
    </dsp:sp>
    <dsp:sp modelId="{AA7C1688-1C06-479B-82C7-F239C00F18C0}">
      <dsp:nvSpPr>
        <dsp:cNvPr id="0" name=""/>
        <dsp:cNvSpPr/>
      </dsp:nvSpPr>
      <dsp:spPr>
        <a:xfrm>
          <a:off x="0" y="2214591"/>
          <a:ext cx="6900512" cy="0"/>
        </a:xfrm>
        <a:prstGeom prst="line">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4E08D-4251-4C53-ACD5-DABC65D9B322}">
      <dsp:nvSpPr>
        <dsp:cNvPr id="0" name=""/>
        <dsp:cNvSpPr/>
      </dsp:nvSpPr>
      <dsp:spPr>
        <a:xfrm>
          <a:off x="0" y="2214591"/>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de-DE" sz="2500" kern="1200">
              <a:latin typeface="Verdana" panose="020B0604030504040204" pitchFamily="34" charset="0"/>
              <a:ea typeface="Verdana" panose="020B0604030504040204" pitchFamily="34" charset="0"/>
            </a:rPr>
            <a:t>Gesundung</a:t>
          </a:r>
          <a:endParaRPr lang="en-US" sz="2500" kern="1200">
            <a:latin typeface="Verdana" panose="020B0604030504040204" pitchFamily="34" charset="0"/>
            <a:ea typeface="Verdana" panose="020B0604030504040204" pitchFamily="34" charset="0"/>
          </a:endParaRPr>
        </a:p>
      </dsp:txBody>
      <dsp:txXfrm>
        <a:off x="0" y="2214591"/>
        <a:ext cx="6900512" cy="553478"/>
      </dsp:txXfrm>
    </dsp:sp>
    <dsp:sp modelId="{AC66AEC4-435D-4F40-BBF4-F129D2F27255}">
      <dsp:nvSpPr>
        <dsp:cNvPr id="0" name=""/>
        <dsp:cNvSpPr/>
      </dsp:nvSpPr>
      <dsp:spPr>
        <a:xfrm>
          <a:off x="0" y="2768070"/>
          <a:ext cx="6900512" cy="0"/>
        </a:xfrm>
        <a:prstGeom prst="line">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F3E67-E7C1-4F55-A614-64F6966E2376}">
      <dsp:nvSpPr>
        <dsp:cNvPr id="0" name=""/>
        <dsp:cNvSpPr/>
      </dsp:nvSpPr>
      <dsp:spPr>
        <a:xfrm>
          <a:off x="0" y="2768070"/>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de-DE" sz="2500" kern="1200">
              <a:latin typeface="Verdana" panose="020B0604030504040204" pitchFamily="34" charset="0"/>
              <a:ea typeface="Verdana" panose="020B0604030504040204" pitchFamily="34" charset="0"/>
            </a:rPr>
            <a:t>Bergung</a:t>
          </a:r>
          <a:endParaRPr lang="en-US" sz="2500" kern="1200">
            <a:latin typeface="Verdana" panose="020B0604030504040204" pitchFamily="34" charset="0"/>
            <a:ea typeface="Verdana" panose="020B0604030504040204" pitchFamily="34" charset="0"/>
          </a:endParaRPr>
        </a:p>
      </dsp:txBody>
      <dsp:txXfrm>
        <a:off x="0" y="2768070"/>
        <a:ext cx="6900512" cy="553478"/>
      </dsp:txXfrm>
    </dsp:sp>
    <dsp:sp modelId="{832B136B-5849-4001-8775-92CB4C0AA9BA}">
      <dsp:nvSpPr>
        <dsp:cNvPr id="0" name=""/>
        <dsp:cNvSpPr/>
      </dsp:nvSpPr>
      <dsp:spPr>
        <a:xfrm>
          <a:off x="0" y="3321549"/>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45290-575E-4550-8F1D-F1D7F39E206F}">
      <dsp:nvSpPr>
        <dsp:cNvPr id="0" name=""/>
        <dsp:cNvSpPr/>
      </dsp:nvSpPr>
      <dsp:spPr>
        <a:xfrm>
          <a:off x="0" y="3321549"/>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de-DE" sz="2500" kern="1200">
              <a:latin typeface="Verdana" panose="020B0604030504040204" pitchFamily="34" charset="0"/>
              <a:ea typeface="Verdana" panose="020B0604030504040204" pitchFamily="34" charset="0"/>
            </a:rPr>
            <a:t>Rettung</a:t>
          </a:r>
          <a:endParaRPr lang="en-US" sz="2500" kern="1200">
            <a:latin typeface="Verdana" panose="020B0604030504040204" pitchFamily="34" charset="0"/>
            <a:ea typeface="Verdana" panose="020B0604030504040204" pitchFamily="34" charset="0"/>
          </a:endParaRPr>
        </a:p>
      </dsp:txBody>
      <dsp:txXfrm>
        <a:off x="0" y="3321549"/>
        <a:ext cx="6900512" cy="553478"/>
      </dsp:txXfrm>
    </dsp:sp>
    <dsp:sp modelId="{ADD102F0-F828-4780-AA3A-8B35AAAD70F9}">
      <dsp:nvSpPr>
        <dsp:cNvPr id="0" name=""/>
        <dsp:cNvSpPr/>
      </dsp:nvSpPr>
      <dsp:spPr>
        <a:xfrm>
          <a:off x="0" y="3875028"/>
          <a:ext cx="6900512" cy="0"/>
        </a:xfrm>
        <a:prstGeom prst="line">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1313A-8F83-4750-8374-A82DD05B1F09}">
      <dsp:nvSpPr>
        <dsp:cNvPr id="0" name=""/>
        <dsp:cNvSpPr/>
      </dsp:nvSpPr>
      <dsp:spPr>
        <a:xfrm>
          <a:off x="0" y="3875028"/>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de-DE" sz="2500" kern="1200" dirty="0">
              <a:latin typeface="Verdana" panose="020B0604030504040204" pitchFamily="34" charset="0"/>
              <a:ea typeface="Verdana" panose="020B0604030504040204" pitchFamily="34" charset="0"/>
            </a:rPr>
            <a:t>Rückgewinnung</a:t>
          </a:r>
          <a:endParaRPr lang="en-US" sz="2500" kern="1200" dirty="0">
            <a:latin typeface="Verdana" panose="020B0604030504040204" pitchFamily="34" charset="0"/>
            <a:ea typeface="Verdana" panose="020B0604030504040204" pitchFamily="34" charset="0"/>
          </a:endParaRPr>
        </a:p>
      </dsp:txBody>
      <dsp:txXfrm>
        <a:off x="0" y="3875028"/>
        <a:ext cx="6900512" cy="553478"/>
      </dsp:txXfrm>
    </dsp:sp>
    <dsp:sp modelId="{387DC874-EA60-44B3-B477-0F5EEF9FD476}">
      <dsp:nvSpPr>
        <dsp:cNvPr id="0" name=""/>
        <dsp:cNvSpPr/>
      </dsp:nvSpPr>
      <dsp:spPr>
        <a:xfrm>
          <a:off x="0" y="4428507"/>
          <a:ext cx="6900512" cy="0"/>
        </a:xfrm>
        <a:prstGeom prst="line">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E9A27-15DB-4D6A-8A0D-6ED21BBE09A0}">
      <dsp:nvSpPr>
        <dsp:cNvPr id="0" name=""/>
        <dsp:cNvSpPr/>
      </dsp:nvSpPr>
      <dsp:spPr>
        <a:xfrm>
          <a:off x="0" y="4428507"/>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de-DE" sz="2500" kern="1200" dirty="0">
              <a:latin typeface="Verdana" panose="020B0604030504040204" pitchFamily="34" charset="0"/>
              <a:ea typeface="Verdana" panose="020B0604030504040204" pitchFamily="34" charset="0"/>
            </a:rPr>
            <a:t>Wiedergewinnung</a:t>
          </a:r>
          <a:endParaRPr lang="en-US" sz="2500" kern="1200" dirty="0">
            <a:latin typeface="Verdana" panose="020B0604030504040204" pitchFamily="34" charset="0"/>
            <a:ea typeface="Verdana" panose="020B0604030504040204" pitchFamily="34" charset="0"/>
          </a:endParaRPr>
        </a:p>
      </dsp:txBody>
      <dsp:txXfrm>
        <a:off x="0" y="4428507"/>
        <a:ext cx="6900512" cy="553478"/>
      </dsp:txXfrm>
    </dsp:sp>
    <dsp:sp modelId="{707CCA55-17B7-4581-AC79-F797CEBCD5DB}">
      <dsp:nvSpPr>
        <dsp:cNvPr id="0" name=""/>
        <dsp:cNvSpPr/>
      </dsp:nvSpPr>
      <dsp:spPr>
        <a:xfrm>
          <a:off x="0" y="4981986"/>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0A60B-7D83-4EF0-8263-DFCF1E0E5E91}">
      <dsp:nvSpPr>
        <dsp:cNvPr id="0" name=""/>
        <dsp:cNvSpPr/>
      </dsp:nvSpPr>
      <dsp:spPr>
        <a:xfrm>
          <a:off x="0" y="4981986"/>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de-DE" sz="2500" kern="1200" dirty="0">
              <a:latin typeface="Verdana" panose="020B0604030504040204" pitchFamily="34" charset="0"/>
              <a:ea typeface="Verdana" panose="020B0604030504040204" pitchFamily="34" charset="0"/>
            </a:rPr>
            <a:t>Wiederfinden</a:t>
          </a:r>
          <a:endParaRPr lang="en-US" sz="2500" kern="1200" dirty="0">
            <a:latin typeface="Verdana" panose="020B0604030504040204" pitchFamily="34" charset="0"/>
            <a:ea typeface="Verdana" panose="020B0604030504040204" pitchFamily="34" charset="0"/>
          </a:endParaRPr>
        </a:p>
      </dsp:txBody>
      <dsp:txXfrm>
        <a:off x="0" y="4981986"/>
        <a:ext cx="6900512" cy="553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F0D93-28AA-402C-88C3-571053D17537}">
      <dsp:nvSpPr>
        <dsp:cNvPr id="0" name=""/>
        <dsp:cNvSpPr/>
      </dsp:nvSpPr>
      <dsp:spPr>
        <a:xfrm>
          <a:off x="2044800" y="174437"/>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8F591-2215-4A9C-9DAA-9D1CD35ADBA5}">
      <dsp:nvSpPr>
        <dsp:cNvPr id="0" name=""/>
        <dsp:cNvSpPr/>
      </dsp:nvSpPr>
      <dsp:spPr>
        <a:xfrm>
          <a:off x="2512800" y="64243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0008EA-F654-40A2-9C9C-2F323C385B6A}">
      <dsp:nvSpPr>
        <dsp:cNvPr id="0" name=""/>
        <dsp:cNvSpPr/>
      </dsp:nvSpPr>
      <dsp:spPr>
        <a:xfrm>
          <a:off x="134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defRPr cap="all"/>
          </a:pPr>
          <a:r>
            <a:rPr lang="de-DE" sz="2800" kern="1200"/>
            <a:t>Klinische Recovery</a:t>
          </a:r>
          <a:endParaRPr lang="en-US" sz="2800" kern="1200"/>
        </a:p>
      </dsp:txBody>
      <dsp:txXfrm>
        <a:off x="1342800" y="3054438"/>
        <a:ext cx="3600000" cy="720000"/>
      </dsp:txXfrm>
    </dsp:sp>
    <dsp:sp modelId="{ED53688E-4FE2-409C-8896-A16CB05D2372}">
      <dsp:nvSpPr>
        <dsp:cNvPr id="0" name=""/>
        <dsp:cNvSpPr/>
      </dsp:nvSpPr>
      <dsp:spPr>
        <a:xfrm>
          <a:off x="6274800" y="174437"/>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F1093-9F78-405E-A4D9-6FF0E5D4B303}">
      <dsp:nvSpPr>
        <dsp:cNvPr id="0" name=""/>
        <dsp:cNvSpPr/>
      </dsp:nvSpPr>
      <dsp:spPr>
        <a:xfrm>
          <a:off x="6742800" y="642437"/>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D1031A-2C2A-479D-A252-6456E231E5C8}">
      <dsp:nvSpPr>
        <dsp:cNvPr id="0" name=""/>
        <dsp:cNvSpPr/>
      </dsp:nvSpPr>
      <dsp:spPr>
        <a:xfrm>
          <a:off x="557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defRPr cap="all"/>
          </a:pPr>
          <a:r>
            <a:rPr lang="de-DE" sz="2800" kern="1200"/>
            <a:t>Personliche Recovery</a:t>
          </a:r>
          <a:endParaRPr lang="en-US" sz="2800" kern="1200"/>
        </a:p>
      </dsp:txBody>
      <dsp:txXfrm>
        <a:off x="5572800" y="3054438"/>
        <a:ext cx="36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20E78-B416-4FBE-B742-437E28B882C9}">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b="1" kern="1200" dirty="0"/>
            <a:t>Gemeinde</a:t>
          </a:r>
          <a:r>
            <a:rPr lang="de-DE" sz="1600" kern="1200" dirty="0"/>
            <a:t> </a:t>
          </a:r>
        </a:p>
        <a:p>
          <a:pPr lvl="0" algn="ctr" defTabSz="711200">
            <a:lnSpc>
              <a:spcPct val="90000"/>
            </a:lnSpc>
            <a:spcBef>
              <a:spcPct val="0"/>
            </a:spcBef>
            <a:spcAft>
              <a:spcPct val="35000"/>
            </a:spcAft>
          </a:pPr>
          <a:r>
            <a:rPr lang="de-DE" sz="1600" kern="1200" dirty="0"/>
            <a:t>Prävention psychische Gesundheit </a:t>
          </a:r>
        </a:p>
      </dsp:txBody>
      <dsp:txXfrm rot="5400000">
        <a:off x="0" y="0"/>
        <a:ext cx="3048000" cy="1524000"/>
      </dsp:txXfrm>
    </dsp:sp>
    <dsp:sp modelId="{0838D2D9-9CBC-4AD2-BD58-D0B96F072004}">
      <dsp:nvSpPr>
        <dsp:cNvPr id="0" name=""/>
        <dsp:cNvSpPr/>
      </dsp:nvSpPr>
      <dsp:spPr>
        <a:xfrm>
          <a:off x="3048000" y="0"/>
          <a:ext cx="3048000" cy="2032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b="1" kern="1200" dirty="0"/>
            <a:t>Lehreinrichtungen: </a:t>
          </a:r>
        </a:p>
        <a:p>
          <a:pPr lvl="0" algn="ctr" defTabSz="711200">
            <a:lnSpc>
              <a:spcPct val="90000"/>
            </a:lnSpc>
            <a:spcBef>
              <a:spcPct val="0"/>
            </a:spcBef>
            <a:spcAft>
              <a:spcPct val="35000"/>
            </a:spcAft>
          </a:pPr>
          <a:r>
            <a:rPr lang="de-DE" sz="1600" kern="1200" dirty="0"/>
            <a:t>Hochschulen, Schulen</a:t>
          </a:r>
        </a:p>
      </dsp:txBody>
      <dsp:txXfrm>
        <a:off x="3048000" y="0"/>
        <a:ext cx="3048000" cy="1524000"/>
      </dsp:txXfrm>
    </dsp:sp>
    <dsp:sp modelId="{7D9249B3-E2D6-47B9-8FD0-72E8EB5DEDDF}">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b="1" kern="1200" dirty="0"/>
            <a:t>Selbsthilfe:</a:t>
          </a:r>
        </a:p>
        <a:p>
          <a:pPr lvl="0" algn="ctr" defTabSz="711200">
            <a:lnSpc>
              <a:spcPct val="90000"/>
            </a:lnSpc>
            <a:spcBef>
              <a:spcPct val="0"/>
            </a:spcBef>
            <a:spcAft>
              <a:spcPct val="35000"/>
            </a:spcAft>
          </a:pPr>
          <a:r>
            <a:rPr lang="de-DE" sz="1600" kern="1200" dirty="0"/>
            <a:t>Kontakt zu bestehenden Gruppen, Unterstützung, Vernetzung </a:t>
          </a:r>
        </a:p>
        <a:p>
          <a:pPr lvl="0" algn="ctr" defTabSz="711200">
            <a:lnSpc>
              <a:spcPct val="90000"/>
            </a:lnSpc>
            <a:spcBef>
              <a:spcPct val="0"/>
            </a:spcBef>
            <a:spcAft>
              <a:spcPct val="35000"/>
            </a:spcAft>
          </a:pPr>
          <a:endParaRPr lang="de-DE" sz="1600" kern="1200" dirty="0"/>
        </a:p>
      </dsp:txBody>
      <dsp:txXfrm rot="10800000">
        <a:off x="0" y="2539999"/>
        <a:ext cx="3048000" cy="1524000"/>
      </dsp:txXfrm>
    </dsp:sp>
    <dsp:sp modelId="{7EAEFF5F-0C0F-4E53-AE8A-34C1A2EF2C1D}">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b="1" kern="1200" dirty="0"/>
            <a:t>Dienstleister im Bereich Psychiatrie: </a:t>
          </a:r>
        </a:p>
        <a:p>
          <a:pPr lvl="0" algn="ctr" defTabSz="711200">
            <a:lnSpc>
              <a:spcPct val="90000"/>
            </a:lnSpc>
            <a:spcBef>
              <a:spcPct val="0"/>
            </a:spcBef>
            <a:spcAft>
              <a:spcPct val="35000"/>
            </a:spcAft>
          </a:pPr>
          <a:r>
            <a:rPr lang="de-DE" sz="1600" kern="1200" dirty="0"/>
            <a:t>Krankenhäuser , Ambulante Dienste </a:t>
          </a:r>
        </a:p>
      </dsp:txBody>
      <dsp:txXfrm rot="-5400000">
        <a:off x="3048000" y="2539999"/>
        <a:ext cx="3048000" cy="1524000"/>
      </dsp:txXfrm>
    </dsp:sp>
    <dsp:sp modelId="{5A934BD0-C423-4066-BB28-A440DCED4BC4}">
      <dsp:nvSpPr>
        <dsp:cNvPr id="0" name=""/>
        <dsp:cNvSpPr/>
      </dsp:nvSpPr>
      <dsp:spPr>
        <a:xfrm>
          <a:off x="2183910" y="1527942"/>
          <a:ext cx="1828800" cy="101600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a:t>Recovery College </a:t>
          </a:r>
        </a:p>
      </dsp:txBody>
      <dsp:txXfrm>
        <a:off x="2233507" y="1577539"/>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2B72-EDCD-484D-9C29-10A6F562EA71}" type="datetimeFigureOut">
              <a:rPr lang="de-DE" smtClean="0"/>
              <a:t>23.10.2024</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08252-C4E3-4F38-B332-3561C03DE2A4}" type="slidenum">
              <a:rPr lang="de-DE" smtClean="0"/>
              <a:t>‹Nr.›</a:t>
            </a:fld>
            <a:endParaRPr lang="de-DE"/>
          </a:p>
        </p:txBody>
      </p:sp>
    </p:spTree>
    <p:extLst>
      <p:ext uri="{BB962C8B-B14F-4D97-AF65-F5344CB8AC3E}">
        <p14:creationId xmlns:p14="http://schemas.microsoft.com/office/powerpoint/2010/main" val="7315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In anderen Gesundheitsbereichen bedeutet Recovery (Genesung), nach einer Krankheit oder einem Unfall wieder in die ursprüngliche Lage zurückzufinden oder eine Rückkehr zum Normalzustand zu erlangen.</a:t>
            </a:r>
          </a:p>
          <a:p>
            <a:r>
              <a:rPr lang="de-DE" dirty="0"/>
              <a:t>KR: ist eine Idee, die aus der Erfahrung psychiatrischer Fachpersonen heraus entstanden ist. Dabei geht es um die Beseitigung von Symptomen, die Wiederherstellung der sozialen Funktionsfähigkeit und ganz allgemein darum, „wieder zur Normalität zurückzukehren“.</a:t>
            </a:r>
          </a:p>
          <a:p>
            <a:r>
              <a:rPr lang="de-DE" dirty="0"/>
              <a:t>PR: ist eine Idee, die auf den persönlichen Erfahrungen von Menschen mit psychischen Erkrankungen beruht. Sie unterscheidet sich in bestimmten Bereichen grundlegend von der klinischen Recovery. Die am häufigsten genutzte Definition der persönlichen Recovery stammt von William Anthony (1993) </a:t>
            </a:r>
          </a:p>
        </p:txBody>
      </p:sp>
      <p:sp>
        <p:nvSpPr>
          <p:cNvPr id="4" name="Slide Number Placeholder 3"/>
          <p:cNvSpPr>
            <a:spLocks noGrp="1"/>
          </p:cNvSpPr>
          <p:nvPr>
            <p:ph type="sldNum" sz="quarter" idx="5"/>
          </p:nvPr>
        </p:nvSpPr>
        <p:spPr/>
        <p:txBody>
          <a:bodyPr/>
          <a:lstStyle/>
          <a:p>
            <a:fld id="{54108252-C4E3-4F38-B332-3561C03DE2A4}" type="slidenum">
              <a:rPr lang="de-DE" smtClean="0"/>
              <a:t>4</a:t>
            </a:fld>
            <a:endParaRPr lang="de-DE"/>
          </a:p>
        </p:txBody>
      </p:sp>
    </p:spTree>
    <p:extLst>
      <p:ext uri="{BB962C8B-B14F-4D97-AF65-F5344CB8AC3E}">
        <p14:creationId xmlns:p14="http://schemas.microsoft.com/office/powerpoint/2010/main" val="91202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54108252-C4E3-4F38-B332-3561C03DE2A4}" type="slidenum">
              <a:rPr lang="de-DE" smtClean="0"/>
              <a:t>7</a:t>
            </a:fld>
            <a:endParaRPr lang="de-DE"/>
          </a:p>
        </p:txBody>
      </p:sp>
    </p:spTree>
    <p:extLst>
      <p:ext uri="{BB962C8B-B14F-4D97-AF65-F5344CB8AC3E}">
        <p14:creationId xmlns:p14="http://schemas.microsoft.com/office/powerpoint/2010/main" val="874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CF54D49-80CF-43DA-A50A-8D8DFA0E7B37}" type="datetime1">
              <a:rPr lang="de-DE" smtClean="0"/>
              <a:t>23.10.2024</a:t>
            </a:fld>
            <a:endParaRPr lang="de-DE"/>
          </a:p>
        </p:txBody>
      </p:sp>
      <p:sp>
        <p:nvSpPr>
          <p:cNvPr id="5" name="Footer Placeholder 4"/>
          <p:cNvSpPr>
            <a:spLocks noGrp="1"/>
          </p:cNvSpPr>
          <p:nvPr>
            <p:ph type="ftr" sz="quarter" idx="11"/>
          </p:nvPr>
        </p:nvSpPr>
        <p:spPr/>
        <p:txBody>
          <a:bodyPr/>
          <a:lstStyle/>
          <a:p>
            <a:r>
              <a:rPr lang="de-DE"/>
              <a:t>Recovery College Gütersloh-OWL</a:t>
            </a:r>
          </a:p>
        </p:txBody>
      </p:sp>
      <p:sp>
        <p:nvSpPr>
          <p:cNvPr id="6" name="Slide Number Placeholder 5"/>
          <p:cNvSpPr>
            <a:spLocks noGrp="1"/>
          </p:cNvSpPr>
          <p:nvPr>
            <p:ph type="sldNum" sz="quarter" idx="12"/>
          </p:nvPr>
        </p:nvSpPr>
        <p:spPr/>
        <p:txBody>
          <a:bodyPr/>
          <a:lstStyle/>
          <a:p>
            <a:fld id="{9E7053EE-3936-4502-A03C-E9D228DB454E}" type="slidenum">
              <a:rPr lang="de-DE" smtClean="0"/>
              <a:t>‹Nr.›</a:t>
            </a:fld>
            <a:endParaRPr lang="de-DE"/>
          </a:p>
        </p:txBody>
      </p:sp>
    </p:spTree>
    <p:extLst>
      <p:ext uri="{BB962C8B-B14F-4D97-AF65-F5344CB8AC3E}">
        <p14:creationId xmlns:p14="http://schemas.microsoft.com/office/powerpoint/2010/main" val="294256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3304B19-C3C5-4FE5-B5F7-5CCA359AD970}" type="datetime1">
              <a:rPr lang="de-DE" smtClean="0"/>
              <a:t>23.10.2024</a:t>
            </a:fld>
            <a:endParaRPr lang="de-DE"/>
          </a:p>
        </p:txBody>
      </p:sp>
      <p:sp>
        <p:nvSpPr>
          <p:cNvPr id="5" name="Footer Placeholder 4"/>
          <p:cNvSpPr>
            <a:spLocks noGrp="1"/>
          </p:cNvSpPr>
          <p:nvPr>
            <p:ph type="ftr" sz="quarter" idx="11"/>
          </p:nvPr>
        </p:nvSpPr>
        <p:spPr/>
        <p:txBody>
          <a:bodyPr/>
          <a:lstStyle/>
          <a:p>
            <a:r>
              <a:rPr lang="de-DE"/>
              <a:t>Recovery College Gütersloh-OWL</a:t>
            </a:r>
          </a:p>
        </p:txBody>
      </p:sp>
      <p:sp>
        <p:nvSpPr>
          <p:cNvPr id="6" name="Slide Number Placeholder 5"/>
          <p:cNvSpPr>
            <a:spLocks noGrp="1"/>
          </p:cNvSpPr>
          <p:nvPr>
            <p:ph type="sldNum" sz="quarter" idx="12"/>
          </p:nvPr>
        </p:nvSpPr>
        <p:spPr/>
        <p:txBody>
          <a:bodyPr/>
          <a:lstStyle/>
          <a:p>
            <a:fld id="{9E7053EE-3936-4502-A03C-E9D228DB454E}" type="slidenum">
              <a:rPr lang="de-DE" smtClean="0"/>
              <a:t>‹Nr.›</a:t>
            </a:fld>
            <a:endParaRPr lang="de-DE"/>
          </a:p>
        </p:txBody>
      </p:sp>
    </p:spTree>
    <p:extLst>
      <p:ext uri="{BB962C8B-B14F-4D97-AF65-F5344CB8AC3E}">
        <p14:creationId xmlns:p14="http://schemas.microsoft.com/office/powerpoint/2010/main" val="408814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E7D9275-26B7-4677-98C6-208D5305300A}" type="datetime1">
              <a:rPr lang="de-DE" smtClean="0"/>
              <a:t>23.10.2024</a:t>
            </a:fld>
            <a:endParaRPr lang="de-DE"/>
          </a:p>
        </p:txBody>
      </p:sp>
      <p:sp>
        <p:nvSpPr>
          <p:cNvPr id="5" name="Footer Placeholder 4"/>
          <p:cNvSpPr>
            <a:spLocks noGrp="1"/>
          </p:cNvSpPr>
          <p:nvPr>
            <p:ph type="ftr" sz="quarter" idx="11"/>
          </p:nvPr>
        </p:nvSpPr>
        <p:spPr/>
        <p:txBody>
          <a:bodyPr/>
          <a:lstStyle/>
          <a:p>
            <a:r>
              <a:rPr lang="de-DE"/>
              <a:t>Recovery College Gütersloh-OWL</a:t>
            </a:r>
          </a:p>
        </p:txBody>
      </p:sp>
      <p:sp>
        <p:nvSpPr>
          <p:cNvPr id="6" name="Slide Number Placeholder 5"/>
          <p:cNvSpPr>
            <a:spLocks noGrp="1"/>
          </p:cNvSpPr>
          <p:nvPr>
            <p:ph type="sldNum" sz="quarter" idx="12"/>
          </p:nvPr>
        </p:nvSpPr>
        <p:spPr/>
        <p:txBody>
          <a:bodyPr/>
          <a:lstStyle/>
          <a:p>
            <a:fld id="{9E7053EE-3936-4502-A03C-E9D228DB454E}" type="slidenum">
              <a:rPr lang="de-DE" smtClean="0"/>
              <a:t>‹Nr.›</a:t>
            </a:fld>
            <a:endParaRPr lang="de-DE"/>
          </a:p>
        </p:txBody>
      </p:sp>
    </p:spTree>
    <p:extLst>
      <p:ext uri="{BB962C8B-B14F-4D97-AF65-F5344CB8AC3E}">
        <p14:creationId xmlns:p14="http://schemas.microsoft.com/office/powerpoint/2010/main" val="185133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lie Text">
    <p:spTree>
      <p:nvGrpSpPr>
        <p:cNvPr id="1" name=""/>
        <p:cNvGrpSpPr/>
        <p:nvPr/>
      </p:nvGrpSpPr>
      <p:grpSpPr>
        <a:xfrm>
          <a:off x="0" y="0"/>
          <a:ext cx="0" cy="0"/>
          <a:chOff x="0" y="0"/>
          <a:chExt cx="0" cy="0"/>
        </a:xfrm>
      </p:grpSpPr>
      <p:sp>
        <p:nvSpPr>
          <p:cNvPr id="5" name="Textfeld 12"/>
          <p:cNvSpPr txBox="1"/>
          <p:nvPr userDrawn="1"/>
        </p:nvSpPr>
        <p:spPr>
          <a:xfrm flipH="1">
            <a:off x="1511301" y="6386514"/>
            <a:ext cx="131233" cy="161925"/>
          </a:xfrm>
          <a:prstGeom prst="rect">
            <a:avLst/>
          </a:prstGeom>
          <a:noFill/>
        </p:spPr>
        <p:txBody>
          <a:bodyPr lIns="0" tIns="0" rIns="0" bIns="0">
            <a:spAutoFit/>
          </a:bodyPr>
          <a:lstStyle/>
          <a:p>
            <a:pPr fontAlgn="auto">
              <a:spcBef>
                <a:spcPts val="0"/>
              </a:spcBef>
              <a:spcAft>
                <a:spcPts val="0"/>
              </a:spcAft>
              <a:defRPr/>
            </a:pPr>
            <a:r>
              <a:rPr lang="de-DE" sz="1050" dirty="0">
                <a:solidFill>
                  <a:srgbClr val="00325F"/>
                </a:solidFill>
                <a:latin typeface="+mn-lt"/>
                <a:cs typeface="+mn-cs"/>
              </a:rPr>
              <a:t>I</a:t>
            </a:r>
          </a:p>
        </p:txBody>
      </p:sp>
      <p:sp>
        <p:nvSpPr>
          <p:cNvPr id="3" name="Title 8"/>
          <p:cNvSpPr>
            <a:spLocks noGrp="1"/>
          </p:cNvSpPr>
          <p:nvPr>
            <p:ph type="title"/>
          </p:nvPr>
        </p:nvSpPr>
        <p:spPr>
          <a:xfrm>
            <a:off x="335808" y="434934"/>
            <a:ext cx="11504904" cy="928694"/>
          </a:xfrm>
          <a:prstGeom prst="rect">
            <a:avLst/>
          </a:prstGeom>
        </p:spPr>
        <p:txBody>
          <a:bodyPr vert="horz" lIns="0" tIns="0" rIns="0" bIns="0"/>
          <a:lstStyle>
            <a:lvl1pPr algn="l">
              <a:lnSpc>
                <a:spcPts val="3200"/>
              </a:lnSpc>
              <a:defRPr sz="2800" b="0" i="0" baseline="0">
                <a:solidFill>
                  <a:srgbClr val="005493"/>
                </a:solidFill>
                <a:latin typeface="+mj-lt"/>
                <a:cs typeface="Arial"/>
              </a:defRPr>
            </a:lvl1pPr>
          </a:lstStyle>
          <a:p>
            <a:r>
              <a:rPr lang="de-DE" dirty="0"/>
              <a:t>Titelmasterformat durch Klicken bearbeiten</a:t>
            </a:r>
          </a:p>
        </p:txBody>
      </p:sp>
      <p:sp>
        <p:nvSpPr>
          <p:cNvPr id="4" name="Text Placeholder 10"/>
          <p:cNvSpPr>
            <a:spLocks noGrp="1"/>
          </p:cNvSpPr>
          <p:nvPr>
            <p:ph type="body" sz="quarter" idx="10"/>
          </p:nvPr>
        </p:nvSpPr>
        <p:spPr>
          <a:xfrm>
            <a:off x="351288" y="1482707"/>
            <a:ext cx="11489424"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dirty="0"/>
              <a:t>Textmasterformate durch Klicken bearbeiten</a:t>
            </a:r>
          </a:p>
          <a:p>
            <a:pPr lvl="1"/>
            <a:r>
              <a:rPr lang="de-DE" dirty="0"/>
              <a:t>Zweite Ebene</a:t>
            </a:r>
          </a:p>
        </p:txBody>
      </p:sp>
      <p:sp>
        <p:nvSpPr>
          <p:cNvPr id="6" name="Text Placeholder 10"/>
          <p:cNvSpPr>
            <a:spLocks noGrp="1"/>
          </p:cNvSpPr>
          <p:nvPr>
            <p:ph type="body" sz="quarter" idx="11"/>
          </p:nvPr>
        </p:nvSpPr>
        <p:spPr>
          <a:xfrm>
            <a:off x="335808" y="2462040"/>
            <a:ext cx="11504904" cy="3816000"/>
          </a:xfrm>
          <a:prstGeom prst="rect">
            <a:avLst/>
          </a:prstGeom>
        </p:spPr>
        <p:txBody>
          <a:bodyPr vert="horz" lIns="0" tIns="0" rIns="0" bIns="0"/>
          <a:lstStyle>
            <a:lvl1pPr marL="0" indent="0">
              <a:lnSpc>
                <a:spcPts val="2300"/>
              </a:lnSpc>
              <a:spcBef>
                <a:spcPts val="0"/>
              </a:spcBef>
              <a:buNone/>
              <a:defRPr sz="18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dirty="0"/>
              <a:t>Textmasterformate durch Klicken bearbeiten</a:t>
            </a:r>
          </a:p>
          <a:p>
            <a:pPr lvl="1"/>
            <a:r>
              <a:rPr lang="de-DE" dirty="0"/>
              <a:t>Zweite Ebene</a:t>
            </a:r>
          </a:p>
        </p:txBody>
      </p:sp>
      <p:sp>
        <p:nvSpPr>
          <p:cNvPr id="7" name="Date Placeholder 1"/>
          <p:cNvSpPr>
            <a:spLocks noGrp="1"/>
          </p:cNvSpPr>
          <p:nvPr>
            <p:ph type="dt" sz="half" idx="12"/>
          </p:nvPr>
        </p:nvSpPr>
        <p:spPr>
          <a:xfrm>
            <a:off x="647701" y="6408738"/>
            <a:ext cx="817033" cy="144462"/>
          </a:xfrm>
          <a:prstGeom prst="rect">
            <a:avLst/>
          </a:prstGeom>
        </p:spPr>
        <p:txBody>
          <a:bodyPr lIns="0" tIns="0" rIns="0" bIns="0"/>
          <a:lstStyle>
            <a:lvl1pPr algn="r" fontAlgn="auto">
              <a:spcBef>
                <a:spcPts val="0"/>
              </a:spcBef>
              <a:spcAft>
                <a:spcPts val="0"/>
              </a:spcAft>
              <a:defRPr sz="800" dirty="0">
                <a:solidFill>
                  <a:srgbClr val="00325F"/>
                </a:solidFill>
                <a:latin typeface="+mn-lt"/>
                <a:cs typeface="Arial"/>
              </a:defRPr>
            </a:lvl1pPr>
          </a:lstStyle>
          <a:p>
            <a:pPr>
              <a:defRPr/>
            </a:pPr>
            <a:endParaRPr lang="de-DE"/>
          </a:p>
        </p:txBody>
      </p:sp>
      <p:sp>
        <p:nvSpPr>
          <p:cNvPr id="8" name="Footer Placeholder 2"/>
          <p:cNvSpPr>
            <a:spLocks noGrp="1"/>
          </p:cNvSpPr>
          <p:nvPr>
            <p:ph type="ftr" sz="quarter" idx="13"/>
          </p:nvPr>
        </p:nvSpPr>
        <p:spPr>
          <a:xfrm>
            <a:off x="1598084" y="6408738"/>
            <a:ext cx="8839200" cy="144462"/>
          </a:xfrm>
          <a:prstGeom prst="rect">
            <a:avLst/>
          </a:prstGeom>
        </p:spPr>
        <p:txBody>
          <a:bodyPr lIns="0" tIns="0" rIns="0" bIns="0"/>
          <a:lstStyle>
            <a:lvl1pPr fontAlgn="auto">
              <a:spcBef>
                <a:spcPts val="0"/>
              </a:spcBef>
              <a:spcAft>
                <a:spcPts val="0"/>
              </a:spcAft>
              <a:defRPr sz="800" dirty="0">
                <a:solidFill>
                  <a:srgbClr val="00325F"/>
                </a:solidFill>
                <a:latin typeface="+mn-lt"/>
                <a:cs typeface="Arial"/>
              </a:defRPr>
            </a:lvl1pPr>
          </a:lstStyle>
          <a:p>
            <a:pPr>
              <a:defRPr/>
            </a:pPr>
            <a:r>
              <a:rPr lang="de-DE"/>
              <a:t>LWL-Standard feM </a:t>
            </a:r>
          </a:p>
        </p:txBody>
      </p:sp>
      <p:sp>
        <p:nvSpPr>
          <p:cNvPr id="9" name="Slide Number Placeholder 3"/>
          <p:cNvSpPr>
            <a:spLocks noGrp="1"/>
          </p:cNvSpPr>
          <p:nvPr>
            <p:ph type="sldNum" sz="quarter" idx="14"/>
          </p:nvPr>
        </p:nvSpPr>
        <p:spPr>
          <a:xfrm>
            <a:off x="336551" y="6408738"/>
            <a:ext cx="340783" cy="144462"/>
          </a:xfrm>
          <a:prstGeom prst="rect">
            <a:avLst/>
          </a:prstGeom>
        </p:spPr>
        <p:txBody>
          <a:bodyPr lIns="0" tIns="0" rIns="0" bIns="0"/>
          <a:lstStyle>
            <a:lvl1pPr algn="l" fontAlgn="auto">
              <a:spcBef>
                <a:spcPts val="0"/>
              </a:spcBef>
              <a:spcAft>
                <a:spcPts val="0"/>
              </a:spcAft>
              <a:defRPr sz="800" smtClean="0">
                <a:solidFill>
                  <a:srgbClr val="00325F"/>
                </a:solidFill>
                <a:latin typeface="+mn-lt"/>
                <a:cs typeface="Arial"/>
              </a:defRPr>
            </a:lvl1pPr>
          </a:lstStyle>
          <a:p>
            <a:pPr>
              <a:defRPr/>
            </a:pPr>
            <a:fld id="{1CEA9277-8A79-4F1A-989F-83E8234EEFDC}" type="slidenum">
              <a:rPr lang="de-DE"/>
              <a:pPr>
                <a:defRPr/>
              </a:pPr>
              <a:t>‹Nr.›</a:t>
            </a:fld>
            <a:endParaRPr lang="de-DE" dirty="0"/>
          </a:p>
        </p:txBody>
      </p:sp>
    </p:spTree>
    <p:extLst>
      <p:ext uri="{BB962C8B-B14F-4D97-AF65-F5344CB8AC3E}">
        <p14:creationId xmlns:p14="http://schemas.microsoft.com/office/powerpoint/2010/main" val="109601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E26DBDD-A2FA-4CC2-93D6-0CA4C943254B}" type="datetime1">
              <a:rPr lang="de-DE" smtClean="0"/>
              <a:t>23.10.2024</a:t>
            </a:fld>
            <a:endParaRPr lang="de-DE"/>
          </a:p>
        </p:txBody>
      </p:sp>
      <p:sp>
        <p:nvSpPr>
          <p:cNvPr id="5" name="Footer Placeholder 4"/>
          <p:cNvSpPr>
            <a:spLocks noGrp="1"/>
          </p:cNvSpPr>
          <p:nvPr>
            <p:ph type="ftr" sz="quarter" idx="11"/>
          </p:nvPr>
        </p:nvSpPr>
        <p:spPr/>
        <p:txBody>
          <a:bodyPr/>
          <a:lstStyle/>
          <a:p>
            <a:r>
              <a:rPr lang="de-DE"/>
              <a:t>Recovery College Gütersloh-OWL</a:t>
            </a:r>
          </a:p>
        </p:txBody>
      </p:sp>
      <p:sp>
        <p:nvSpPr>
          <p:cNvPr id="6" name="Slide Number Placeholder 5"/>
          <p:cNvSpPr>
            <a:spLocks noGrp="1"/>
          </p:cNvSpPr>
          <p:nvPr>
            <p:ph type="sldNum" sz="quarter" idx="12"/>
          </p:nvPr>
        </p:nvSpPr>
        <p:spPr/>
        <p:txBody>
          <a:bodyPr/>
          <a:lstStyle/>
          <a:p>
            <a:fld id="{9E7053EE-3936-4502-A03C-E9D228DB454E}" type="slidenum">
              <a:rPr lang="de-DE" smtClean="0"/>
              <a:t>‹Nr.›</a:t>
            </a:fld>
            <a:endParaRPr lang="de-DE"/>
          </a:p>
        </p:txBody>
      </p:sp>
    </p:spTree>
    <p:extLst>
      <p:ext uri="{BB962C8B-B14F-4D97-AF65-F5344CB8AC3E}">
        <p14:creationId xmlns:p14="http://schemas.microsoft.com/office/powerpoint/2010/main" val="319020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5002251-1CBD-427A-BBE4-2E78F915ED0E}" type="datetime1">
              <a:rPr lang="de-DE" smtClean="0"/>
              <a:t>23.10.2024</a:t>
            </a:fld>
            <a:endParaRPr lang="de-DE"/>
          </a:p>
        </p:txBody>
      </p:sp>
      <p:sp>
        <p:nvSpPr>
          <p:cNvPr id="5" name="Footer Placeholder 4"/>
          <p:cNvSpPr>
            <a:spLocks noGrp="1"/>
          </p:cNvSpPr>
          <p:nvPr>
            <p:ph type="ftr" sz="quarter" idx="11"/>
          </p:nvPr>
        </p:nvSpPr>
        <p:spPr/>
        <p:txBody>
          <a:bodyPr/>
          <a:lstStyle/>
          <a:p>
            <a:r>
              <a:rPr lang="de-DE"/>
              <a:t>Recovery College Gütersloh-OWL</a:t>
            </a:r>
          </a:p>
        </p:txBody>
      </p:sp>
      <p:sp>
        <p:nvSpPr>
          <p:cNvPr id="6" name="Slide Number Placeholder 5"/>
          <p:cNvSpPr>
            <a:spLocks noGrp="1"/>
          </p:cNvSpPr>
          <p:nvPr>
            <p:ph type="sldNum" sz="quarter" idx="12"/>
          </p:nvPr>
        </p:nvSpPr>
        <p:spPr/>
        <p:txBody>
          <a:bodyPr/>
          <a:lstStyle/>
          <a:p>
            <a:fld id="{9E7053EE-3936-4502-A03C-E9D228DB454E}" type="slidenum">
              <a:rPr lang="de-DE" smtClean="0"/>
              <a:t>‹Nr.›</a:t>
            </a:fld>
            <a:endParaRPr lang="de-DE"/>
          </a:p>
        </p:txBody>
      </p:sp>
    </p:spTree>
    <p:extLst>
      <p:ext uri="{BB962C8B-B14F-4D97-AF65-F5344CB8AC3E}">
        <p14:creationId xmlns:p14="http://schemas.microsoft.com/office/powerpoint/2010/main" val="212482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9983F2F-7DD9-4CFB-A1A3-6EDD544105BF}" type="datetime1">
              <a:rPr lang="de-DE" smtClean="0"/>
              <a:t>23.10.2024</a:t>
            </a:fld>
            <a:endParaRPr lang="de-DE"/>
          </a:p>
        </p:txBody>
      </p:sp>
      <p:sp>
        <p:nvSpPr>
          <p:cNvPr id="6" name="Footer Placeholder 5"/>
          <p:cNvSpPr>
            <a:spLocks noGrp="1"/>
          </p:cNvSpPr>
          <p:nvPr>
            <p:ph type="ftr" sz="quarter" idx="11"/>
          </p:nvPr>
        </p:nvSpPr>
        <p:spPr/>
        <p:txBody>
          <a:bodyPr/>
          <a:lstStyle/>
          <a:p>
            <a:r>
              <a:rPr lang="de-DE"/>
              <a:t>Recovery College Gütersloh-OWL</a:t>
            </a:r>
          </a:p>
        </p:txBody>
      </p:sp>
      <p:sp>
        <p:nvSpPr>
          <p:cNvPr id="7" name="Slide Number Placeholder 6"/>
          <p:cNvSpPr>
            <a:spLocks noGrp="1"/>
          </p:cNvSpPr>
          <p:nvPr>
            <p:ph type="sldNum" sz="quarter" idx="12"/>
          </p:nvPr>
        </p:nvSpPr>
        <p:spPr/>
        <p:txBody>
          <a:bodyPr/>
          <a:lstStyle/>
          <a:p>
            <a:fld id="{9E7053EE-3936-4502-A03C-E9D228DB454E}" type="slidenum">
              <a:rPr lang="de-DE" smtClean="0"/>
              <a:t>‹Nr.›</a:t>
            </a:fld>
            <a:endParaRPr lang="de-DE"/>
          </a:p>
        </p:txBody>
      </p:sp>
    </p:spTree>
    <p:extLst>
      <p:ext uri="{BB962C8B-B14F-4D97-AF65-F5344CB8AC3E}">
        <p14:creationId xmlns:p14="http://schemas.microsoft.com/office/powerpoint/2010/main" val="253358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52143C9-9B1E-470F-B4E5-F572278A41FE}" type="datetime1">
              <a:rPr lang="de-DE" smtClean="0"/>
              <a:t>23.10.2024</a:t>
            </a:fld>
            <a:endParaRPr lang="de-DE"/>
          </a:p>
        </p:txBody>
      </p:sp>
      <p:sp>
        <p:nvSpPr>
          <p:cNvPr id="8" name="Footer Placeholder 7"/>
          <p:cNvSpPr>
            <a:spLocks noGrp="1"/>
          </p:cNvSpPr>
          <p:nvPr>
            <p:ph type="ftr" sz="quarter" idx="11"/>
          </p:nvPr>
        </p:nvSpPr>
        <p:spPr/>
        <p:txBody>
          <a:bodyPr/>
          <a:lstStyle/>
          <a:p>
            <a:r>
              <a:rPr lang="de-DE"/>
              <a:t>Recovery College Gütersloh-OWL</a:t>
            </a:r>
          </a:p>
        </p:txBody>
      </p:sp>
      <p:sp>
        <p:nvSpPr>
          <p:cNvPr id="9" name="Slide Number Placeholder 8"/>
          <p:cNvSpPr>
            <a:spLocks noGrp="1"/>
          </p:cNvSpPr>
          <p:nvPr>
            <p:ph type="sldNum" sz="quarter" idx="12"/>
          </p:nvPr>
        </p:nvSpPr>
        <p:spPr/>
        <p:txBody>
          <a:bodyPr/>
          <a:lstStyle/>
          <a:p>
            <a:fld id="{9E7053EE-3936-4502-A03C-E9D228DB454E}" type="slidenum">
              <a:rPr lang="de-DE" smtClean="0"/>
              <a:t>‹Nr.›</a:t>
            </a:fld>
            <a:endParaRPr lang="de-DE"/>
          </a:p>
        </p:txBody>
      </p:sp>
    </p:spTree>
    <p:extLst>
      <p:ext uri="{BB962C8B-B14F-4D97-AF65-F5344CB8AC3E}">
        <p14:creationId xmlns:p14="http://schemas.microsoft.com/office/powerpoint/2010/main" val="181580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B50A3D1-05B9-4CA9-95DC-EB7303C479DC}" type="datetime1">
              <a:rPr lang="de-DE" smtClean="0"/>
              <a:t>23.10.2024</a:t>
            </a:fld>
            <a:endParaRPr lang="de-DE"/>
          </a:p>
        </p:txBody>
      </p:sp>
      <p:sp>
        <p:nvSpPr>
          <p:cNvPr id="4" name="Footer Placeholder 3"/>
          <p:cNvSpPr>
            <a:spLocks noGrp="1"/>
          </p:cNvSpPr>
          <p:nvPr>
            <p:ph type="ftr" sz="quarter" idx="11"/>
          </p:nvPr>
        </p:nvSpPr>
        <p:spPr/>
        <p:txBody>
          <a:bodyPr/>
          <a:lstStyle/>
          <a:p>
            <a:r>
              <a:rPr lang="de-DE"/>
              <a:t>Recovery College Gütersloh-OWL</a:t>
            </a:r>
          </a:p>
        </p:txBody>
      </p:sp>
      <p:sp>
        <p:nvSpPr>
          <p:cNvPr id="5" name="Slide Number Placeholder 4"/>
          <p:cNvSpPr>
            <a:spLocks noGrp="1"/>
          </p:cNvSpPr>
          <p:nvPr>
            <p:ph type="sldNum" sz="quarter" idx="12"/>
          </p:nvPr>
        </p:nvSpPr>
        <p:spPr/>
        <p:txBody>
          <a:bodyPr/>
          <a:lstStyle/>
          <a:p>
            <a:fld id="{9E7053EE-3936-4502-A03C-E9D228DB454E}" type="slidenum">
              <a:rPr lang="de-DE" smtClean="0"/>
              <a:t>‹Nr.›</a:t>
            </a:fld>
            <a:endParaRPr lang="de-DE"/>
          </a:p>
        </p:txBody>
      </p:sp>
    </p:spTree>
    <p:extLst>
      <p:ext uri="{BB962C8B-B14F-4D97-AF65-F5344CB8AC3E}">
        <p14:creationId xmlns:p14="http://schemas.microsoft.com/office/powerpoint/2010/main" val="182548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490E8-F790-4643-BA64-8FEB7594DC6C}" type="datetime1">
              <a:rPr lang="de-DE" smtClean="0"/>
              <a:t>23.10.2024</a:t>
            </a:fld>
            <a:endParaRPr lang="de-DE"/>
          </a:p>
        </p:txBody>
      </p:sp>
      <p:sp>
        <p:nvSpPr>
          <p:cNvPr id="3" name="Footer Placeholder 2"/>
          <p:cNvSpPr>
            <a:spLocks noGrp="1"/>
          </p:cNvSpPr>
          <p:nvPr>
            <p:ph type="ftr" sz="quarter" idx="11"/>
          </p:nvPr>
        </p:nvSpPr>
        <p:spPr/>
        <p:txBody>
          <a:bodyPr/>
          <a:lstStyle/>
          <a:p>
            <a:r>
              <a:rPr lang="de-DE"/>
              <a:t>Recovery College Gütersloh-OWL</a:t>
            </a:r>
          </a:p>
        </p:txBody>
      </p:sp>
      <p:sp>
        <p:nvSpPr>
          <p:cNvPr id="4" name="Slide Number Placeholder 3"/>
          <p:cNvSpPr>
            <a:spLocks noGrp="1"/>
          </p:cNvSpPr>
          <p:nvPr>
            <p:ph type="sldNum" sz="quarter" idx="12"/>
          </p:nvPr>
        </p:nvSpPr>
        <p:spPr/>
        <p:txBody>
          <a:bodyPr/>
          <a:lstStyle/>
          <a:p>
            <a:fld id="{9E7053EE-3936-4502-A03C-E9D228DB454E}" type="slidenum">
              <a:rPr lang="de-DE" smtClean="0"/>
              <a:t>‹Nr.›</a:t>
            </a:fld>
            <a:endParaRPr lang="de-DE"/>
          </a:p>
        </p:txBody>
      </p:sp>
    </p:spTree>
    <p:extLst>
      <p:ext uri="{BB962C8B-B14F-4D97-AF65-F5344CB8AC3E}">
        <p14:creationId xmlns:p14="http://schemas.microsoft.com/office/powerpoint/2010/main" val="210816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C5588BF-829A-4838-82FF-A2DB83E02B30}" type="datetime1">
              <a:rPr lang="de-DE" smtClean="0"/>
              <a:t>23.10.2024</a:t>
            </a:fld>
            <a:endParaRPr lang="de-DE"/>
          </a:p>
        </p:txBody>
      </p:sp>
      <p:sp>
        <p:nvSpPr>
          <p:cNvPr id="6" name="Footer Placeholder 5"/>
          <p:cNvSpPr>
            <a:spLocks noGrp="1"/>
          </p:cNvSpPr>
          <p:nvPr>
            <p:ph type="ftr" sz="quarter" idx="11"/>
          </p:nvPr>
        </p:nvSpPr>
        <p:spPr/>
        <p:txBody>
          <a:bodyPr/>
          <a:lstStyle/>
          <a:p>
            <a:r>
              <a:rPr lang="de-DE"/>
              <a:t>Recovery College Gütersloh-OWL</a:t>
            </a:r>
          </a:p>
        </p:txBody>
      </p:sp>
      <p:sp>
        <p:nvSpPr>
          <p:cNvPr id="7" name="Slide Number Placeholder 6"/>
          <p:cNvSpPr>
            <a:spLocks noGrp="1"/>
          </p:cNvSpPr>
          <p:nvPr>
            <p:ph type="sldNum" sz="quarter" idx="12"/>
          </p:nvPr>
        </p:nvSpPr>
        <p:spPr/>
        <p:txBody>
          <a:bodyPr/>
          <a:lstStyle/>
          <a:p>
            <a:fld id="{9E7053EE-3936-4502-A03C-E9D228DB454E}" type="slidenum">
              <a:rPr lang="de-DE" smtClean="0"/>
              <a:t>‹Nr.›</a:t>
            </a:fld>
            <a:endParaRPr lang="de-DE"/>
          </a:p>
        </p:txBody>
      </p:sp>
    </p:spTree>
    <p:extLst>
      <p:ext uri="{BB962C8B-B14F-4D97-AF65-F5344CB8AC3E}">
        <p14:creationId xmlns:p14="http://schemas.microsoft.com/office/powerpoint/2010/main" val="395962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B49B840A-6F20-46EF-8127-64613568A1FD}" type="datetime1">
              <a:rPr lang="de-DE" smtClean="0"/>
              <a:t>23.10.2024</a:t>
            </a:fld>
            <a:endParaRPr lang="de-DE"/>
          </a:p>
        </p:txBody>
      </p:sp>
      <p:sp>
        <p:nvSpPr>
          <p:cNvPr id="6" name="Footer Placeholder 5"/>
          <p:cNvSpPr>
            <a:spLocks noGrp="1"/>
          </p:cNvSpPr>
          <p:nvPr>
            <p:ph type="ftr" sz="quarter" idx="11"/>
          </p:nvPr>
        </p:nvSpPr>
        <p:spPr/>
        <p:txBody>
          <a:bodyPr/>
          <a:lstStyle/>
          <a:p>
            <a:r>
              <a:rPr lang="de-DE"/>
              <a:t>Recovery College Gütersloh-OWL</a:t>
            </a:r>
          </a:p>
        </p:txBody>
      </p:sp>
      <p:sp>
        <p:nvSpPr>
          <p:cNvPr id="7" name="Slide Number Placeholder 6"/>
          <p:cNvSpPr>
            <a:spLocks noGrp="1"/>
          </p:cNvSpPr>
          <p:nvPr>
            <p:ph type="sldNum" sz="quarter" idx="12"/>
          </p:nvPr>
        </p:nvSpPr>
        <p:spPr/>
        <p:txBody>
          <a:bodyPr/>
          <a:lstStyle/>
          <a:p>
            <a:fld id="{9E7053EE-3936-4502-A03C-E9D228DB454E}" type="slidenum">
              <a:rPr lang="de-DE" smtClean="0"/>
              <a:t>‹Nr.›</a:t>
            </a:fld>
            <a:endParaRPr lang="de-DE"/>
          </a:p>
        </p:txBody>
      </p:sp>
    </p:spTree>
    <p:extLst>
      <p:ext uri="{BB962C8B-B14F-4D97-AF65-F5344CB8AC3E}">
        <p14:creationId xmlns:p14="http://schemas.microsoft.com/office/powerpoint/2010/main" val="45395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05131-3F93-4B11-A8F9-36747DB7AAA2}" type="datetime1">
              <a:rPr lang="de-DE" smtClean="0"/>
              <a:t>23.10.2024</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Recovery College Gütersloh-OWL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053EE-3936-4502-A03C-E9D228DB454E}" type="slidenum">
              <a:rPr lang="de-DE" smtClean="0"/>
              <a:t>‹Nr.›</a:t>
            </a:fld>
            <a:endParaRPr lang="de-DE"/>
          </a:p>
        </p:txBody>
      </p:sp>
    </p:spTree>
    <p:extLst>
      <p:ext uri="{BB962C8B-B14F-4D97-AF65-F5344CB8AC3E}">
        <p14:creationId xmlns:p14="http://schemas.microsoft.com/office/powerpoint/2010/main" val="8787900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Patricia_Deega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BCCED72E-199A-B0B5-D0D2-B9E63F745843}"/>
              </a:ext>
            </a:extLst>
          </p:cNvPr>
          <p:cNvSpPr>
            <a:spLocks noGrp="1"/>
          </p:cNvSpPr>
          <p:nvPr>
            <p:ph idx="1"/>
          </p:nvPr>
        </p:nvSpPr>
        <p:spPr>
          <a:xfrm>
            <a:off x="824523" y="1158420"/>
            <a:ext cx="4330700" cy="3410988"/>
          </a:xfrm>
        </p:spPr>
        <p:txBody>
          <a:bodyPr>
            <a:normAutofit lnSpcReduction="10000"/>
          </a:bodyPr>
          <a:lstStyle/>
          <a:p>
            <a:pPr marL="0" indent="0">
              <a:buNone/>
            </a:pPr>
            <a:endParaRPr lang="en-US" sz="2400" dirty="0">
              <a:latin typeface="Verdana" panose="020B0604030504040204" pitchFamily="34" charset="0"/>
              <a:ea typeface="Verdana" panose="020B0604030504040204" pitchFamily="34" charset="0"/>
            </a:endParaRPr>
          </a:p>
          <a:p>
            <a:pPr marL="0" indent="0" algn="ctr">
              <a:buNone/>
            </a:pPr>
            <a:r>
              <a:rPr lang="de-DE" sz="2400" b="1" dirty="0">
                <a:latin typeface="Verdana" panose="020B0604030504040204" pitchFamily="34" charset="0"/>
                <a:ea typeface="Verdana" panose="020B0604030504040204" pitchFamily="34" charset="0"/>
              </a:rPr>
              <a:t>Recovery College – eine Bildungseinrichtung für psychische Gesundheit</a:t>
            </a:r>
          </a:p>
          <a:p>
            <a:pPr marL="0" indent="0" algn="ctr">
              <a:buNone/>
            </a:pPr>
            <a:r>
              <a:rPr lang="de-DE" sz="2400" dirty="0">
                <a:latin typeface="Verdana" panose="020B0604030504040204" pitchFamily="34" charset="0"/>
                <a:ea typeface="Verdana" panose="020B0604030504040204" pitchFamily="34" charset="0"/>
              </a:rPr>
              <a:t> </a:t>
            </a:r>
            <a:endParaRPr lang="de-DE" sz="2400" dirty="0" smtClean="0">
              <a:latin typeface="Verdana" panose="020B0604030504040204" pitchFamily="34" charset="0"/>
              <a:ea typeface="Verdana" panose="020B0604030504040204" pitchFamily="34" charset="0"/>
            </a:endParaRPr>
          </a:p>
          <a:p>
            <a:pPr marL="0" indent="0" algn="ctr">
              <a:buNone/>
            </a:pPr>
            <a:r>
              <a:rPr lang="de-DE" sz="2400" dirty="0" err="1" smtClean="0">
                <a:latin typeface="Verdana" panose="020B0604030504040204" pitchFamily="34" charset="0"/>
                <a:ea typeface="Verdana" panose="020B0604030504040204" pitchFamily="34" charset="0"/>
              </a:rPr>
              <a:t>Matchmaking</a:t>
            </a:r>
            <a:r>
              <a:rPr lang="de-DE" sz="2400" dirty="0" smtClean="0">
                <a:latin typeface="Verdana" panose="020B0604030504040204" pitchFamily="34" charset="0"/>
                <a:ea typeface="Verdana" panose="020B0604030504040204" pitchFamily="34" charset="0"/>
              </a:rPr>
              <a:t>-Day</a:t>
            </a:r>
          </a:p>
          <a:p>
            <a:pPr marL="0" indent="0" algn="ctr">
              <a:buNone/>
            </a:pPr>
            <a:r>
              <a:rPr lang="de-DE" sz="1600" dirty="0">
                <a:latin typeface="Verdana" panose="020B0604030504040204" pitchFamily="34" charset="0"/>
                <a:ea typeface="Verdana" panose="020B0604030504040204" pitchFamily="34" charset="0"/>
              </a:rPr>
              <a:t>a</a:t>
            </a:r>
            <a:r>
              <a:rPr lang="de-DE" sz="1600" dirty="0" smtClean="0">
                <a:latin typeface="Verdana" panose="020B0604030504040204" pitchFamily="34" charset="0"/>
                <a:ea typeface="Verdana" panose="020B0604030504040204" pitchFamily="34" charset="0"/>
              </a:rPr>
              <a:t>n der</a:t>
            </a:r>
          </a:p>
          <a:p>
            <a:pPr marL="0" indent="0" algn="ctr">
              <a:buNone/>
            </a:pPr>
            <a:r>
              <a:rPr lang="de-DE" sz="1600" dirty="0" smtClean="0">
                <a:latin typeface="Verdana" panose="020B0604030504040204" pitchFamily="34" charset="0"/>
                <a:ea typeface="Verdana" panose="020B0604030504040204" pitchFamily="34" charset="0"/>
              </a:rPr>
              <a:t>Fachhochschule der Diakonie</a:t>
            </a:r>
          </a:p>
          <a:p>
            <a:pPr marL="0" indent="0" algn="ctr">
              <a:buNone/>
            </a:pPr>
            <a:r>
              <a:rPr lang="de-DE" sz="1600" dirty="0">
                <a:latin typeface="Verdana" panose="020B0604030504040204" pitchFamily="34" charset="0"/>
                <a:ea typeface="Verdana" panose="020B0604030504040204" pitchFamily="34" charset="0"/>
              </a:rPr>
              <a:t>a</a:t>
            </a:r>
            <a:r>
              <a:rPr lang="de-DE" sz="1600" dirty="0" smtClean="0">
                <a:latin typeface="Verdana" panose="020B0604030504040204" pitchFamily="34" charset="0"/>
                <a:ea typeface="Verdana" panose="020B0604030504040204" pitchFamily="34" charset="0"/>
              </a:rPr>
              <a:t>m 25.Oktober 2024</a:t>
            </a:r>
            <a:endParaRPr lang="en-US" sz="1600" dirty="0">
              <a:latin typeface="Verdana" panose="020B0604030504040204" pitchFamily="34" charset="0"/>
              <a:ea typeface="Verdana" panose="020B0604030504040204" pitchFamily="34" charset="0"/>
            </a:endParaRPr>
          </a:p>
        </p:txBody>
      </p:sp>
      <p:sp>
        <p:nvSpPr>
          <p:cNvPr id="29" name="Freeform: Shape 24">
            <a:extLst>
              <a:ext uri="{FF2B5EF4-FFF2-40B4-BE49-F238E27FC236}">
                <a16:creationId xmlns:a16="http://schemas.microsoft.com/office/drawing/2014/main" id="{62A38935-BB53-4DF7-A56E-48DD25B685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nhaltsplatzhalter 3"/>
          <p:cNvPicPr>
            <a:picLocks noChangeAspect="1"/>
          </p:cNvPicPr>
          <p:nvPr/>
        </p:nvPicPr>
        <p:blipFill rotWithShape="1">
          <a:blip r:embed="rId2" cstate="screen">
            <a:extLst>
              <a:ext uri="{28A0092B-C50C-407E-A947-70E740481C1C}">
                <a14:useLocalDpi xmlns:a14="http://schemas.microsoft.com/office/drawing/2010/main"/>
              </a:ext>
            </a:extLst>
          </a:blip>
          <a:srcRect b="303"/>
          <a:stretch/>
        </p:blipFill>
        <p:spPr>
          <a:xfrm>
            <a:off x="7507025" y="2114887"/>
            <a:ext cx="3217333" cy="3207584"/>
          </a:xfrm>
          <a:prstGeom prst="rect">
            <a:avLst/>
          </a:prstGeom>
        </p:spPr>
      </p:pic>
      <p:sp>
        <p:nvSpPr>
          <p:cNvPr id="2" name="Fußzeilenplatzhalter 1">
            <a:extLst>
              <a:ext uri="{FF2B5EF4-FFF2-40B4-BE49-F238E27FC236}">
                <a16:creationId xmlns:a16="http://schemas.microsoft.com/office/drawing/2014/main" id="{45C84AAF-3080-E1B0-83E5-674A87E2F886}"/>
              </a:ext>
            </a:extLst>
          </p:cNvPr>
          <p:cNvSpPr>
            <a:spLocks noGrp="1"/>
          </p:cNvSpPr>
          <p:nvPr>
            <p:ph type="ftr" sz="quarter" idx="11"/>
          </p:nvPr>
        </p:nvSpPr>
        <p:spPr/>
        <p:txBody>
          <a:bodyPr/>
          <a:lstStyle/>
          <a:p>
            <a:r>
              <a:rPr lang="de-DE"/>
              <a:t>Recovery College Gütersloh-OWL</a:t>
            </a:r>
          </a:p>
        </p:txBody>
      </p:sp>
      <p:sp>
        <p:nvSpPr>
          <p:cNvPr id="3" name="TextBox 2">
            <a:extLst>
              <a:ext uri="{FF2B5EF4-FFF2-40B4-BE49-F238E27FC236}">
                <a16:creationId xmlns:a16="http://schemas.microsoft.com/office/drawing/2014/main" id="{65901209-3669-BA99-E6A5-44032A150327}"/>
              </a:ext>
            </a:extLst>
          </p:cNvPr>
          <p:cNvSpPr txBox="1"/>
          <p:nvPr/>
        </p:nvSpPr>
        <p:spPr>
          <a:xfrm>
            <a:off x="824523" y="5322471"/>
            <a:ext cx="3261815" cy="369332"/>
          </a:xfrm>
          <a:prstGeom prst="rect">
            <a:avLst/>
          </a:prstGeom>
          <a:noFill/>
        </p:spPr>
        <p:txBody>
          <a:bodyPr wrap="square" rtlCol="0">
            <a:spAutoFit/>
          </a:bodyPr>
          <a:lstStyle/>
          <a:p>
            <a:r>
              <a:rPr lang="de-DE" dirty="0" err="1" smtClean="0"/>
              <a:t>Recovery</a:t>
            </a:r>
            <a:r>
              <a:rPr lang="de-DE" dirty="0" smtClean="0"/>
              <a:t>-College Gütersloh OWL</a:t>
            </a:r>
          </a:p>
        </p:txBody>
      </p:sp>
      <p:sp>
        <p:nvSpPr>
          <p:cNvPr id="5" name="Textfeld 4"/>
          <p:cNvSpPr txBox="1"/>
          <p:nvPr/>
        </p:nvSpPr>
        <p:spPr>
          <a:xfrm>
            <a:off x="2196353" y="5880288"/>
            <a:ext cx="5049909" cy="369332"/>
          </a:xfrm>
          <a:prstGeom prst="rect">
            <a:avLst/>
          </a:prstGeom>
          <a:noFill/>
        </p:spPr>
        <p:txBody>
          <a:bodyPr wrap="none" rtlCol="0">
            <a:spAutoFit/>
          </a:bodyPr>
          <a:lstStyle/>
          <a:p>
            <a:r>
              <a:rPr lang="de-DE" dirty="0" smtClean="0"/>
              <a:t>Interessensgemeinschaft </a:t>
            </a:r>
            <a:r>
              <a:rPr lang="de-DE" dirty="0" err="1" smtClean="0"/>
              <a:t>Recovery</a:t>
            </a:r>
            <a:r>
              <a:rPr lang="de-DE" dirty="0" smtClean="0"/>
              <a:t>-College Bielefeld</a:t>
            </a:r>
            <a:endParaRPr lang="de-DE" dirty="0"/>
          </a:p>
        </p:txBody>
      </p:sp>
      <p:sp>
        <p:nvSpPr>
          <p:cNvPr id="6" name="Textfeld 5"/>
          <p:cNvSpPr txBox="1"/>
          <p:nvPr/>
        </p:nvSpPr>
        <p:spPr>
          <a:xfrm>
            <a:off x="4248202" y="5524302"/>
            <a:ext cx="550151" cy="369332"/>
          </a:xfrm>
          <a:prstGeom prst="rect">
            <a:avLst/>
          </a:prstGeom>
          <a:noFill/>
        </p:spPr>
        <p:txBody>
          <a:bodyPr wrap="none" rtlCol="0">
            <a:spAutoFit/>
          </a:bodyPr>
          <a:lstStyle/>
          <a:p>
            <a:r>
              <a:rPr lang="de-DE" dirty="0"/>
              <a:t>und</a:t>
            </a:r>
          </a:p>
        </p:txBody>
      </p:sp>
    </p:spTree>
    <p:extLst>
      <p:ext uri="{BB962C8B-B14F-4D97-AF65-F5344CB8AC3E}">
        <p14:creationId xmlns:p14="http://schemas.microsoft.com/office/powerpoint/2010/main" val="1516341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6F029C-ABAB-4FFB-B7DC-8B734A66D0AC}"/>
              </a:ext>
            </a:extLst>
          </p:cNvPr>
          <p:cNvSpPr>
            <a:spLocks noGrp="1"/>
          </p:cNvSpPr>
          <p:nvPr>
            <p:ph type="title"/>
          </p:nvPr>
        </p:nvSpPr>
        <p:spPr>
          <a:xfrm>
            <a:off x="6283569" y="1229673"/>
            <a:ext cx="5853723" cy="885217"/>
          </a:xfrm>
        </p:spPr>
        <p:txBody>
          <a:bodyPr anchor="b">
            <a:normAutofit/>
          </a:bodyPr>
          <a:lstStyle/>
          <a:p>
            <a:r>
              <a:rPr lang="de-DE" b="1" dirty="0">
                <a:latin typeface="Verdana" panose="020B0604030504040204" pitchFamily="34" charset="0"/>
                <a:ea typeface="Verdana" panose="020B0604030504040204" pitchFamily="34" charset="0"/>
              </a:rPr>
              <a:t>Unsere Prinzipien</a:t>
            </a:r>
          </a:p>
        </p:txBody>
      </p:sp>
      <p:pic>
        <p:nvPicPr>
          <p:cNvPr id="6" name="Grafik 5" descr="Ein Bild, das Text, Schild, draußen enthält.&#10;&#10;Automatisch generierte Beschreibung">
            <a:extLst>
              <a:ext uri="{FF2B5EF4-FFF2-40B4-BE49-F238E27FC236}">
                <a16:creationId xmlns:a16="http://schemas.microsoft.com/office/drawing/2014/main" id="{ACE7D9D2-CDFC-87E3-1512-4C5AD4685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699516"/>
            <a:ext cx="5458968" cy="5458968"/>
          </a:xfrm>
          <a:prstGeom prst="rect">
            <a:avLst/>
          </a:prstGeom>
        </p:spPr>
      </p:pic>
      <p:sp>
        <p:nvSpPr>
          <p:cNvPr id="5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5AF9F3D4-3891-4849-97A8-DE52DE1F4EBC}"/>
              </a:ext>
            </a:extLst>
          </p:cNvPr>
          <p:cNvSpPr>
            <a:spLocks noGrp="1"/>
          </p:cNvSpPr>
          <p:nvPr>
            <p:ph idx="1"/>
          </p:nvPr>
        </p:nvSpPr>
        <p:spPr>
          <a:xfrm>
            <a:off x="6564923" y="2664886"/>
            <a:ext cx="5384800" cy="3550789"/>
          </a:xfrm>
        </p:spPr>
        <p:txBody>
          <a:bodyPr anchor="t">
            <a:normAutofit fontScale="92500"/>
          </a:bodyPr>
          <a:lstStyle/>
          <a:p>
            <a:pPr lvl="0"/>
            <a:r>
              <a:rPr lang="de-DE" sz="2000" dirty="0">
                <a:latin typeface="Verdana" panose="020B0604030504040204" pitchFamily="34" charset="0"/>
                <a:ea typeface="Verdana" panose="020B0604030504040204" pitchFamily="34" charset="0"/>
                <a:cs typeface="+mj-cs"/>
              </a:rPr>
              <a:t>Das Recovery College ist ein lebendiger und lernender Organismus, der die </a:t>
            </a:r>
            <a:r>
              <a:rPr lang="de-DE" sz="2000" dirty="0" err="1">
                <a:latin typeface="Verdana" panose="020B0604030504040204" pitchFamily="34" charset="0"/>
                <a:ea typeface="Verdana" panose="020B0604030504040204" pitchFamily="34" charset="0"/>
                <a:cs typeface="+mj-cs"/>
              </a:rPr>
              <a:t>Recoveryprinzipien</a:t>
            </a:r>
            <a:r>
              <a:rPr lang="de-DE" sz="2000" dirty="0">
                <a:latin typeface="Verdana" panose="020B0604030504040204" pitchFamily="34" charset="0"/>
                <a:ea typeface="Verdana" panose="020B0604030504040204" pitchFamily="34" charset="0"/>
                <a:cs typeface="+mj-cs"/>
              </a:rPr>
              <a:t> wie Sinn, Zuversicht, Steigerung der Selbstwirksamkeit und persönliches Wachstum lebt.</a:t>
            </a:r>
            <a:br>
              <a:rPr lang="de-DE" sz="2000" dirty="0">
                <a:latin typeface="Verdana" panose="020B0604030504040204" pitchFamily="34" charset="0"/>
                <a:ea typeface="Verdana" panose="020B0604030504040204" pitchFamily="34" charset="0"/>
                <a:cs typeface="+mj-cs"/>
              </a:rPr>
            </a:br>
            <a:endParaRPr lang="de-DE" sz="2000" dirty="0">
              <a:latin typeface="Verdana" panose="020B0604030504040204" pitchFamily="34" charset="0"/>
              <a:ea typeface="Verdana" panose="020B0604030504040204" pitchFamily="34" charset="0"/>
              <a:cs typeface="+mj-cs"/>
            </a:endParaRPr>
          </a:p>
          <a:p>
            <a:pPr lvl="0"/>
            <a:r>
              <a:rPr lang="de-DE" sz="2000" dirty="0">
                <a:latin typeface="Verdana" panose="020B0604030504040204" pitchFamily="34" charset="0"/>
                <a:ea typeface="Verdana" panose="020B0604030504040204" pitchFamily="34" charset="0"/>
                <a:cs typeface="+mj-cs"/>
              </a:rPr>
              <a:t>Das Recovery College ist für alle zugänglich und ist für alle offen. Es ist ein Lernort für die gesamte Bevölkerung. Dies schließt explizit auch jene Menschen ein, die aus anderen Kulturkreisen kommen und hier wohnen. </a:t>
            </a:r>
          </a:p>
          <a:p>
            <a:endParaRPr lang="de-DE" sz="2000" dirty="0"/>
          </a:p>
        </p:txBody>
      </p:sp>
    </p:spTree>
    <p:extLst>
      <p:ext uri="{BB962C8B-B14F-4D97-AF65-F5344CB8AC3E}">
        <p14:creationId xmlns:p14="http://schemas.microsoft.com/office/powerpoint/2010/main" val="21482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70ACC-0DCD-81C1-F677-5234BB36D6F2}"/>
              </a:ext>
            </a:extLst>
          </p:cNvPr>
          <p:cNvSpPr>
            <a:spLocks noGrp="1"/>
          </p:cNvSpPr>
          <p:nvPr>
            <p:ph type="title"/>
          </p:nvPr>
        </p:nvSpPr>
        <p:spPr>
          <a:xfrm>
            <a:off x="0" y="1234831"/>
            <a:ext cx="4546758" cy="4380213"/>
          </a:xfrm>
        </p:spPr>
        <p:txBody>
          <a:bodyPr>
            <a:normAutofit/>
          </a:bodyPr>
          <a:lstStyle/>
          <a:p>
            <a:r>
              <a:rPr lang="de-DE" sz="4000" b="1" dirty="0">
                <a:solidFill>
                  <a:srgbClr val="FFFFFF"/>
                </a:solidFill>
                <a:latin typeface="Verdana" panose="020B0604030504040204" pitchFamily="34" charset="0"/>
                <a:ea typeface="Verdana" panose="020B0604030504040204" pitchFamily="34" charset="0"/>
              </a:rPr>
              <a:t>Koproduktion</a:t>
            </a:r>
          </a:p>
        </p:txBody>
      </p:sp>
      <p:sp>
        <p:nvSpPr>
          <p:cNvPr id="95" name="Arc 94">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Fußzeilenplatzhalter 2">
            <a:extLst>
              <a:ext uri="{FF2B5EF4-FFF2-40B4-BE49-F238E27FC236}">
                <a16:creationId xmlns:a16="http://schemas.microsoft.com/office/drawing/2014/main" id="{B18B99C1-6982-306F-A39D-10B3DDEF29EE}"/>
              </a:ext>
            </a:extLst>
          </p:cNvPr>
          <p:cNvSpPr>
            <a:spLocks noGrp="1"/>
          </p:cNvSpPr>
          <p:nvPr>
            <p:ph type="ftr" sz="quarter" idx="11"/>
          </p:nvPr>
        </p:nvSpPr>
        <p:spPr>
          <a:xfrm>
            <a:off x="4038600" y="6356350"/>
            <a:ext cx="5251174" cy="365125"/>
          </a:xfrm>
        </p:spPr>
        <p:txBody>
          <a:bodyPr>
            <a:normAutofit/>
          </a:bodyPr>
          <a:lstStyle/>
          <a:p>
            <a:pPr>
              <a:spcAft>
                <a:spcPts val="600"/>
              </a:spcAft>
            </a:pPr>
            <a:r>
              <a:rPr lang="de-DE"/>
              <a:t>Recovery College Gütersloh-OWL</a:t>
            </a:r>
          </a:p>
        </p:txBody>
      </p:sp>
      <p:grpSp>
        <p:nvGrpSpPr>
          <p:cNvPr id="6" name="Gruppieren 5">
            <a:extLst>
              <a:ext uri="{FF2B5EF4-FFF2-40B4-BE49-F238E27FC236}">
                <a16:creationId xmlns:a16="http://schemas.microsoft.com/office/drawing/2014/main" id="{12582040-927C-E76D-C29D-969973143F2A}"/>
              </a:ext>
            </a:extLst>
          </p:cNvPr>
          <p:cNvGrpSpPr/>
          <p:nvPr/>
        </p:nvGrpSpPr>
        <p:grpSpPr>
          <a:xfrm>
            <a:off x="7170916" y="406512"/>
            <a:ext cx="3414946" cy="2048967"/>
            <a:chOff x="905609" y="830606"/>
            <a:chExt cx="3414946" cy="2048967"/>
          </a:xfrm>
        </p:grpSpPr>
        <p:sp>
          <p:nvSpPr>
            <p:cNvPr id="8" name="Rechteck 7">
              <a:extLst>
                <a:ext uri="{FF2B5EF4-FFF2-40B4-BE49-F238E27FC236}">
                  <a16:creationId xmlns:a16="http://schemas.microsoft.com/office/drawing/2014/main" id="{138D69AD-9361-B639-B29B-FF0213EB7C69}"/>
                </a:ext>
              </a:extLst>
            </p:cNvPr>
            <p:cNvSpPr/>
            <p:nvPr/>
          </p:nvSpPr>
          <p:spPr>
            <a:xfrm>
              <a:off x="905609" y="830606"/>
              <a:ext cx="3414946" cy="204896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de-DE"/>
            </a:p>
          </p:txBody>
        </p:sp>
        <p:sp>
          <p:nvSpPr>
            <p:cNvPr id="9" name="Textfeld 8">
              <a:extLst>
                <a:ext uri="{FF2B5EF4-FFF2-40B4-BE49-F238E27FC236}">
                  <a16:creationId xmlns:a16="http://schemas.microsoft.com/office/drawing/2014/main" id="{BA8655E4-BC85-B38E-E023-27076374EB96}"/>
                </a:ext>
              </a:extLst>
            </p:cNvPr>
            <p:cNvSpPr txBox="1"/>
            <p:nvPr/>
          </p:nvSpPr>
          <p:spPr>
            <a:xfrm>
              <a:off x="905609" y="830607"/>
              <a:ext cx="3414946" cy="2048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Verdana" panose="020B0604030504040204" pitchFamily="34" charset="0"/>
                  <a:ea typeface="Verdana" panose="020B0604030504040204" pitchFamily="34" charset="0"/>
                </a:rPr>
                <a:t>Koproduktion ist ein Modell, bei dem Experten aus Erfahrung und Praxis zusammenarbeiten, um Lernmöglichkeiten zu schaffen und zu fördern.</a:t>
              </a:r>
              <a:endParaRPr lang="en-US" sz="1800" kern="1200" dirty="0">
                <a:latin typeface="Verdana" panose="020B0604030504040204" pitchFamily="34" charset="0"/>
                <a:ea typeface="Verdana" panose="020B0604030504040204" pitchFamily="34" charset="0"/>
              </a:endParaRPr>
            </a:p>
          </p:txBody>
        </p:sp>
      </p:grpSp>
      <p:grpSp>
        <p:nvGrpSpPr>
          <p:cNvPr id="10" name="Gruppieren 9">
            <a:extLst>
              <a:ext uri="{FF2B5EF4-FFF2-40B4-BE49-F238E27FC236}">
                <a16:creationId xmlns:a16="http://schemas.microsoft.com/office/drawing/2014/main" id="{0D1087D6-F6F4-373F-C379-A50E330FF752}"/>
              </a:ext>
            </a:extLst>
          </p:cNvPr>
          <p:cNvGrpSpPr/>
          <p:nvPr/>
        </p:nvGrpSpPr>
        <p:grpSpPr>
          <a:xfrm>
            <a:off x="4546758" y="2190184"/>
            <a:ext cx="3414946" cy="2048966"/>
            <a:chOff x="3756441" y="820218"/>
            <a:chExt cx="3414946" cy="2048967"/>
          </a:xfrm>
        </p:grpSpPr>
        <p:sp>
          <p:nvSpPr>
            <p:cNvPr id="11" name="Rechteck 10">
              <a:extLst>
                <a:ext uri="{FF2B5EF4-FFF2-40B4-BE49-F238E27FC236}">
                  <a16:creationId xmlns:a16="http://schemas.microsoft.com/office/drawing/2014/main" id="{3C065718-590E-D4DC-2B35-61538CF95C3B}"/>
                </a:ext>
              </a:extLst>
            </p:cNvPr>
            <p:cNvSpPr/>
            <p:nvPr/>
          </p:nvSpPr>
          <p:spPr>
            <a:xfrm>
              <a:off x="3756441" y="820218"/>
              <a:ext cx="3414946" cy="2048967"/>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de-DE"/>
            </a:p>
          </p:txBody>
        </p:sp>
        <p:sp>
          <p:nvSpPr>
            <p:cNvPr id="12" name="Textfeld 11">
              <a:extLst>
                <a:ext uri="{FF2B5EF4-FFF2-40B4-BE49-F238E27FC236}">
                  <a16:creationId xmlns:a16="http://schemas.microsoft.com/office/drawing/2014/main" id="{D913B0AA-3144-BA5F-1E9D-7347B8D3DD65}"/>
                </a:ext>
              </a:extLst>
            </p:cNvPr>
            <p:cNvSpPr txBox="1"/>
            <p:nvPr/>
          </p:nvSpPr>
          <p:spPr>
            <a:xfrm>
              <a:off x="3756441" y="820218"/>
              <a:ext cx="3414946" cy="204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1">
              <a:noAutofit/>
            </a:bodyPr>
            <a:lstStyle/>
            <a:p>
              <a:pPr marL="0" lvl="0" indent="0" algn="ctr" defTabSz="800100">
                <a:lnSpc>
                  <a:spcPct val="90000"/>
                </a:lnSpc>
                <a:spcBef>
                  <a:spcPct val="0"/>
                </a:spcBef>
                <a:spcAft>
                  <a:spcPct val="35000"/>
                </a:spcAft>
                <a:buNone/>
              </a:pPr>
              <a:r>
                <a:rPr lang="de-DE" sz="1800" kern="1200" dirty="0" err="1">
                  <a:latin typeface="Verdana" panose="020B0604030504040204" pitchFamily="34" charset="0"/>
                  <a:ea typeface="Verdana" panose="020B0604030504040204" pitchFamily="34" charset="0"/>
                </a:rPr>
                <a:t>Jede:r</a:t>
              </a:r>
              <a:r>
                <a:rPr lang="de-DE" sz="1800" kern="1200" dirty="0">
                  <a:latin typeface="Verdana" panose="020B0604030504040204" pitchFamily="34" charset="0"/>
                  <a:ea typeface="Verdana" panose="020B0604030504040204" pitchFamily="34" charset="0"/>
                </a:rPr>
                <a:t> </a:t>
              </a:r>
              <a:r>
                <a:rPr lang="de-DE" sz="1800" kern="1200" dirty="0" err="1">
                  <a:latin typeface="Verdana" panose="020B0604030504040204" pitchFamily="34" charset="0"/>
                  <a:ea typeface="Verdana" panose="020B0604030504040204" pitchFamily="34" charset="0"/>
                </a:rPr>
                <a:t>Koproduzent:in</a:t>
              </a:r>
              <a:r>
                <a:rPr lang="de-DE" sz="1800" kern="1200" dirty="0">
                  <a:latin typeface="Verdana" panose="020B0604030504040204" pitchFamily="34" charset="0"/>
                  <a:ea typeface="Verdana" panose="020B0604030504040204" pitchFamily="34" charset="0"/>
                </a:rPr>
                <a:t> sollte einen gleichwertigen Beitrag zum Entscheidungsprozess, zur Entwicklung der Inhalte und zu deren Bereitstellung leisten.</a:t>
              </a:r>
              <a:endParaRPr lang="en-US" sz="1800" kern="1200" dirty="0">
                <a:latin typeface="Verdana" panose="020B0604030504040204" pitchFamily="34" charset="0"/>
                <a:ea typeface="Verdana" panose="020B0604030504040204" pitchFamily="34" charset="0"/>
              </a:endParaRPr>
            </a:p>
          </p:txBody>
        </p:sp>
      </p:grpSp>
      <p:grpSp>
        <p:nvGrpSpPr>
          <p:cNvPr id="13" name="Gruppieren 12">
            <a:extLst>
              <a:ext uri="{FF2B5EF4-FFF2-40B4-BE49-F238E27FC236}">
                <a16:creationId xmlns:a16="http://schemas.microsoft.com/office/drawing/2014/main" id="{1BE56793-16C3-375E-F4A6-F340AD73636F}"/>
              </a:ext>
            </a:extLst>
          </p:cNvPr>
          <p:cNvGrpSpPr/>
          <p:nvPr/>
        </p:nvGrpSpPr>
        <p:grpSpPr>
          <a:xfrm>
            <a:off x="7348664" y="3872112"/>
            <a:ext cx="3414946" cy="2048967"/>
            <a:chOff x="7512882" y="820218"/>
            <a:chExt cx="3414946" cy="2048967"/>
          </a:xfrm>
        </p:grpSpPr>
        <p:sp>
          <p:nvSpPr>
            <p:cNvPr id="14" name="Rechteck 13">
              <a:extLst>
                <a:ext uri="{FF2B5EF4-FFF2-40B4-BE49-F238E27FC236}">
                  <a16:creationId xmlns:a16="http://schemas.microsoft.com/office/drawing/2014/main" id="{CD42F96A-A49B-CBF5-E9FB-94A178D6AAAA}"/>
                </a:ext>
              </a:extLst>
            </p:cNvPr>
            <p:cNvSpPr/>
            <p:nvPr/>
          </p:nvSpPr>
          <p:spPr>
            <a:xfrm>
              <a:off x="7512882" y="820218"/>
              <a:ext cx="3414946" cy="2048967"/>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de-DE"/>
            </a:p>
          </p:txBody>
        </p:sp>
        <p:sp>
          <p:nvSpPr>
            <p:cNvPr id="15" name="Textfeld 14">
              <a:extLst>
                <a:ext uri="{FF2B5EF4-FFF2-40B4-BE49-F238E27FC236}">
                  <a16:creationId xmlns:a16="http://schemas.microsoft.com/office/drawing/2014/main" id="{0AA6150C-7742-C394-1743-76B6CEA6B83B}"/>
                </a:ext>
              </a:extLst>
            </p:cNvPr>
            <p:cNvSpPr txBox="1"/>
            <p:nvPr/>
          </p:nvSpPr>
          <p:spPr>
            <a:xfrm>
              <a:off x="7512882" y="820218"/>
              <a:ext cx="3414946" cy="20489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Verdana" panose="020B0604030504040204" pitchFamily="34" charset="0"/>
                  <a:ea typeface="Verdana" panose="020B0604030504040204" pitchFamily="34" charset="0"/>
                </a:rPr>
                <a:t>Alle Anregungen und Meinungen sollten berücksichtigt und respektiert werden.</a:t>
              </a:r>
              <a:endParaRPr lang="en-US" sz="1800" kern="1200"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86865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6">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6C503-5EDB-6C22-3F68-C45EACF8267B}"/>
              </a:ext>
            </a:extLst>
          </p:cNvPr>
          <p:cNvSpPr>
            <a:spLocks noGrp="1"/>
          </p:cNvSpPr>
          <p:nvPr>
            <p:ph type="title"/>
          </p:nvPr>
        </p:nvSpPr>
        <p:spPr>
          <a:xfrm>
            <a:off x="838200" y="365125"/>
            <a:ext cx="10515600" cy="1325563"/>
          </a:xfrm>
        </p:spPr>
        <p:txBody>
          <a:bodyPr>
            <a:normAutofit/>
          </a:bodyPr>
          <a:lstStyle/>
          <a:p>
            <a:pPr algn="ctr"/>
            <a:r>
              <a:rPr lang="de-DE" sz="4800" b="1" dirty="0">
                <a:latin typeface="Verdana" panose="020B0604030504040204" pitchFamily="34" charset="0"/>
                <a:ea typeface="Verdana" panose="020B0604030504040204" pitchFamily="34" charset="0"/>
              </a:rPr>
              <a:t>CHIME</a:t>
            </a:r>
            <a:r>
              <a:rPr lang="de-DE" b="1" dirty="0">
                <a:latin typeface="Verdana" panose="020B0604030504040204" pitchFamily="34" charset="0"/>
                <a:ea typeface="Verdana" panose="020B0604030504040204" pitchFamily="34" charset="0"/>
              </a:rPr>
              <a:t> Modell</a:t>
            </a:r>
          </a:p>
        </p:txBody>
      </p:sp>
      <p:sp>
        <p:nvSpPr>
          <p:cNvPr id="5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74A7EDCD-3763-A51D-07FA-EDA1194CE816}"/>
              </a:ext>
            </a:extLst>
          </p:cNvPr>
          <p:cNvSpPr>
            <a:spLocks noGrp="1"/>
          </p:cNvSpPr>
          <p:nvPr>
            <p:ph idx="1"/>
          </p:nvPr>
        </p:nvSpPr>
        <p:spPr>
          <a:xfrm>
            <a:off x="838200" y="1929384"/>
            <a:ext cx="10515600" cy="4251960"/>
          </a:xfrm>
        </p:spPr>
        <p:txBody>
          <a:bodyPr>
            <a:normAutofit lnSpcReduction="10000"/>
          </a:bodyPr>
          <a:lstStyle/>
          <a:p>
            <a:pPr marL="0" indent="0">
              <a:spcAft>
                <a:spcPts val="1000"/>
              </a:spcAft>
              <a:buNone/>
            </a:pPr>
            <a:r>
              <a:rPr lang="de-DE" sz="2200" dirty="0">
                <a:effectLst/>
                <a:latin typeface="Verdana" panose="020B0604030504040204" pitchFamily="34" charset="0"/>
                <a:ea typeface="Verdana" panose="020B0604030504040204" pitchFamily="34" charset="0"/>
                <a:cs typeface="Calibri" panose="020F0502020204030204" pitchFamily="34" charset="0"/>
              </a:rPr>
              <a:t>CHIME (</a:t>
            </a:r>
            <a:r>
              <a:rPr lang="de-DE" sz="2200" dirty="0" err="1">
                <a:effectLst/>
                <a:latin typeface="Verdana" panose="020B0604030504040204" pitchFamily="34" charset="0"/>
                <a:ea typeface="Verdana" panose="020B0604030504040204" pitchFamily="34" charset="0"/>
                <a:cs typeface="Calibri" panose="020F0502020204030204" pitchFamily="34" charset="0"/>
              </a:rPr>
              <a:t>Connectedness</a:t>
            </a:r>
            <a:r>
              <a:rPr lang="de-DE" sz="2200" dirty="0">
                <a:latin typeface="Verdana" panose="020B0604030504040204" pitchFamily="34" charset="0"/>
                <a:ea typeface="Verdana" panose="020B0604030504040204" pitchFamily="34" charset="0"/>
                <a:cs typeface="Calibri" panose="020F0502020204030204" pitchFamily="34" charset="0"/>
              </a:rPr>
              <a:t>/H</a:t>
            </a:r>
            <a:r>
              <a:rPr lang="de-DE" sz="2200" dirty="0">
                <a:effectLst/>
                <a:latin typeface="Verdana" panose="020B0604030504040204" pitchFamily="34" charset="0"/>
                <a:ea typeface="Verdana" panose="020B0604030504040204" pitchFamily="34" charset="0"/>
                <a:cs typeface="Calibri" panose="020F0502020204030204" pitchFamily="34" charset="0"/>
              </a:rPr>
              <a:t>ope and </a:t>
            </a:r>
            <a:r>
              <a:rPr lang="de-DE" sz="2200" dirty="0" err="1">
                <a:effectLst/>
                <a:latin typeface="Verdana" panose="020B0604030504040204" pitchFamily="34" charset="0"/>
                <a:ea typeface="Verdana" panose="020B0604030504040204" pitchFamily="34" charset="0"/>
                <a:cs typeface="Calibri" panose="020F0502020204030204" pitchFamily="34" charset="0"/>
              </a:rPr>
              <a:t>Optimism</a:t>
            </a:r>
            <a:r>
              <a:rPr lang="de-DE" sz="2200" dirty="0">
                <a:effectLst/>
                <a:latin typeface="Verdana" panose="020B0604030504040204" pitchFamily="34" charset="0"/>
                <a:ea typeface="Verdana" panose="020B0604030504040204" pitchFamily="34" charset="0"/>
                <a:cs typeface="Calibri" panose="020F0502020204030204" pitchFamily="34" charset="0"/>
              </a:rPr>
              <a:t>/Identity/</a:t>
            </a:r>
            <a:r>
              <a:rPr lang="de-DE" sz="2200" dirty="0" err="1">
                <a:effectLst/>
                <a:latin typeface="Verdana" panose="020B0604030504040204" pitchFamily="34" charset="0"/>
                <a:ea typeface="Verdana" panose="020B0604030504040204" pitchFamily="34" charset="0"/>
                <a:cs typeface="Calibri" panose="020F0502020204030204" pitchFamily="34" charset="0"/>
              </a:rPr>
              <a:t>Meaning</a:t>
            </a:r>
            <a:r>
              <a:rPr lang="de-DE" sz="2200" dirty="0">
                <a:latin typeface="Verdana" panose="020B0604030504040204" pitchFamily="34" charset="0"/>
                <a:ea typeface="Verdana" panose="020B0604030504040204" pitchFamily="34" charset="0"/>
                <a:cs typeface="Calibri" panose="020F0502020204030204" pitchFamily="34" charset="0"/>
              </a:rPr>
              <a:t>/E</a:t>
            </a:r>
            <a:r>
              <a:rPr lang="de-DE" sz="2200" dirty="0">
                <a:effectLst/>
                <a:latin typeface="Verdana" panose="020B0604030504040204" pitchFamily="34" charset="0"/>
                <a:ea typeface="Verdana" panose="020B0604030504040204" pitchFamily="34" charset="0"/>
                <a:cs typeface="Calibri" panose="020F0502020204030204" pitchFamily="34" charset="0"/>
              </a:rPr>
              <a:t>mpowerment) </a:t>
            </a:r>
            <a:endParaRPr lang="de-DE" sz="22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spcAft>
                <a:spcPts val="1000"/>
              </a:spcAft>
              <a:buNone/>
            </a:pPr>
            <a:r>
              <a:rPr lang="de-DE" sz="2200" dirty="0">
                <a:effectLst/>
                <a:latin typeface="Verdana" panose="020B0604030504040204" pitchFamily="34" charset="0"/>
                <a:ea typeface="Verdana" panose="020B0604030504040204" pitchFamily="34" charset="0"/>
                <a:cs typeface="Calibri" panose="020F0502020204030204" pitchFamily="34" charset="0"/>
              </a:rPr>
              <a:t>Beziehung &amp; Bindung – soziales Umfeld, Beziehungen gestalten</a:t>
            </a:r>
          </a:p>
          <a:p>
            <a:pPr marL="0" indent="0">
              <a:spcAft>
                <a:spcPts val="1000"/>
              </a:spcAft>
              <a:buNone/>
            </a:pPr>
            <a:r>
              <a:rPr lang="de-DE" sz="2200" dirty="0">
                <a:effectLst/>
                <a:latin typeface="Verdana" panose="020B0604030504040204" pitchFamily="34" charset="0"/>
                <a:ea typeface="Verdana" panose="020B0604030504040204" pitchFamily="34" charset="0"/>
                <a:cs typeface="Calibri" panose="020F0502020204030204" pitchFamily="34" charset="0"/>
              </a:rPr>
              <a:t>Zuversicht – Die Hoffnung trägt, Wege zur (inneren) Freiheit</a:t>
            </a:r>
            <a:endParaRPr lang="de-DE" sz="22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spcAft>
                <a:spcPts val="1000"/>
              </a:spcAft>
              <a:buNone/>
            </a:pPr>
            <a:r>
              <a:rPr lang="de-DE" sz="2200" dirty="0">
                <a:effectLst/>
                <a:latin typeface="Verdana" panose="020B0604030504040204" pitchFamily="34" charset="0"/>
                <a:ea typeface="Verdana" panose="020B0604030504040204" pitchFamily="34" charset="0"/>
                <a:cs typeface="Calibri" panose="020F0502020204030204" pitchFamily="34" charset="0"/>
              </a:rPr>
              <a:t>Identität – Wer bin ich, was kann ich, wie bin ich? (Eigene Stärken &amp; Schwächen, Werte)</a:t>
            </a:r>
            <a:endParaRPr lang="de-DE" sz="22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spcAft>
                <a:spcPts val="1000"/>
              </a:spcAft>
              <a:buNone/>
            </a:pPr>
            <a:r>
              <a:rPr lang="de-DE" sz="2200" dirty="0">
                <a:effectLst/>
                <a:latin typeface="Verdana" panose="020B0604030504040204" pitchFamily="34" charset="0"/>
                <a:ea typeface="Verdana" panose="020B0604030504040204" pitchFamily="34" charset="0"/>
                <a:cs typeface="Calibri" panose="020F0502020204030204" pitchFamily="34" charset="0"/>
              </a:rPr>
              <a:t>Sinn und Bedeutung – Lebenswege verstehen rückwärts &amp; vorwärts, wofür lebe ich?</a:t>
            </a:r>
            <a:endParaRPr lang="de-DE" sz="22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spcAft>
                <a:spcPts val="1000"/>
              </a:spcAft>
              <a:buNone/>
            </a:pPr>
            <a:r>
              <a:rPr lang="de-DE" sz="2200" dirty="0">
                <a:effectLst/>
                <a:latin typeface="Verdana" panose="020B0604030504040204" pitchFamily="34" charset="0"/>
                <a:ea typeface="Verdana" panose="020B0604030504040204" pitchFamily="34" charset="0"/>
                <a:cs typeface="Calibri" panose="020F0502020204030204" pitchFamily="34" charset="0"/>
              </a:rPr>
              <a:t>Empowerment &amp; Selbstwirksamkeit – Die eigenen Angelegenheiten in die Hand nehmen, Selbstverantwortung</a:t>
            </a:r>
            <a:endParaRPr lang="de-DE" sz="22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 name="Fußzeilenplatzhalter 2">
            <a:extLst>
              <a:ext uri="{FF2B5EF4-FFF2-40B4-BE49-F238E27FC236}">
                <a16:creationId xmlns:a16="http://schemas.microsoft.com/office/drawing/2014/main" id="{ABB48780-E8C6-484B-038F-9F86716BDA8D}"/>
              </a:ext>
            </a:extLst>
          </p:cNvPr>
          <p:cNvSpPr>
            <a:spLocks noGrp="1"/>
          </p:cNvSpPr>
          <p:nvPr>
            <p:ph type="ftr" sz="quarter" idx="11"/>
          </p:nvPr>
        </p:nvSpPr>
        <p:spPr/>
        <p:txBody>
          <a:bodyPr/>
          <a:lstStyle/>
          <a:p>
            <a:r>
              <a:rPr lang="de-DE"/>
              <a:t>Recovery College Gütersloh-OWL</a:t>
            </a:r>
          </a:p>
        </p:txBody>
      </p:sp>
    </p:spTree>
    <p:extLst>
      <p:ext uri="{BB962C8B-B14F-4D97-AF65-F5344CB8AC3E}">
        <p14:creationId xmlns:p14="http://schemas.microsoft.com/office/powerpoint/2010/main" val="4122119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598" name="Rectangle 11059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00" name="Freeform: Shape 11059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3" name="Titel 1"/>
          <p:cNvSpPr>
            <a:spLocks noGrp="1"/>
          </p:cNvSpPr>
          <p:nvPr>
            <p:ph type="title"/>
          </p:nvPr>
        </p:nvSpPr>
        <p:spPr>
          <a:xfrm>
            <a:off x="686834" y="1153572"/>
            <a:ext cx="3200400" cy="4461163"/>
          </a:xfrm>
        </p:spPr>
        <p:txBody>
          <a:bodyPr>
            <a:normAutofit/>
          </a:bodyPr>
          <a:lstStyle/>
          <a:p>
            <a:r>
              <a:rPr lang="de-CH" sz="4100">
                <a:solidFill>
                  <a:srgbClr val="FFFFFF"/>
                </a:solidFill>
                <a:latin typeface="Calibri" charset="0"/>
              </a:rPr>
              <a:t>Recovery – orientierte Psychiatrische Versorgung</a:t>
            </a:r>
          </a:p>
        </p:txBody>
      </p:sp>
      <p:sp>
        <p:nvSpPr>
          <p:cNvPr id="110602" name="Arc 11060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nhaltsplatzhalter 2"/>
          <p:cNvSpPr>
            <a:spLocks noGrp="1"/>
          </p:cNvSpPr>
          <p:nvPr>
            <p:ph idx="1"/>
          </p:nvPr>
        </p:nvSpPr>
        <p:spPr>
          <a:xfrm>
            <a:off x="4447308" y="591344"/>
            <a:ext cx="6906491" cy="5585619"/>
          </a:xfrm>
        </p:spPr>
        <p:txBody>
          <a:bodyPr anchor="ctr">
            <a:normAutofit/>
          </a:bodyPr>
          <a:lstStyle/>
          <a:p>
            <a:pPr marL="0" indent="0">
              <a:buFont typeface="Wingdings" pitchFamily="2" charset="2"/>
              <a:buChar char="p"/>
              <a:defRPr/>
            </a:pPr>
            <a:endParaRPr lang="de-CH" sz="2000" dirty="0"/>
          </a:p>
          <a:p>
            <a:pPr marL="0" indent="0">
              <a:buFont typeface="Wingdings" pitchFamily="2" charset="2"/>
              <a:buChar char="p"/>
              <a:defRPr/>
            </a:pPr>
            <a:r>
              <a:rPr lang="de-CH" sz="2000" dirty="0"/>
              <a:t>Vier Schlüsselelemente:</a:t>
            </a:r>
          </a:p>
          <a:p>
            <a:pPr>
              <a:buFont typeface="Arial" pitchFamily="34" charset="0"/>
              <a:buChar char="•"/>
              <a:defRPr/>
            </a:pPr>
            <a:r>
              <a:rPr lang="de-CH" sz="2000" b="1" dirty="0"/>
              <a:t>Personenorientiert</a:t>
            </a:r>
            <a:r>
              <a:rPr lang="de-CH" sz="2000" dirty="0"/>
              <a:t> (individuelle Person mit Stärken, Talenten und Grenzen, nicht als «Fall)</a:t>
            </a:r>
          </a:p>
          <a:p>
            <a:pPr>
              <a:buFont typeface="Arial" pitchFamily="34" charset="0"/>
              <a:buChar char="•"/>
              <a:defRPr/>
            </a:pPr>
            <a:r>
              <a:rPr lang="de-CH" sz="2000" b="1" dirty="0"/>
              <a:t>Einbezug von Betroffenen </a:t>
            </a:r>
            <a:r>
              <a:rPr lang="de-CH" sz="2000" dirty="0"/>
              <a:t>(Peer-Support, partnerschaftliche Arbeitsbeziehung, Mitbestimmung in allen Bereichen, Anstellungen von Betroffenen)</a:t>
            </a:r>
          </a:p>
          <a:p>
            <a:pPr>
              <a:buFont typeface="Arial" pitchFamily="34" charset="0"/>
              <a:buChar char="•"/>
              <a:defRPr/>
            </a:pPr>
            <a:r>
              <a:rPr lang="de-CH" sz="2000" b="1" dirty="0"/>
              <a:t>Selbstbestimmung / Wahlfreiheit </a:t>
            </a:r>
            <a:r>
              <a:rPr lang="de-CH" sz="2000" dirty="0"/>
              <a:t>(u.a. Wohnsituation, Wahl der Therapien, Kontakt zu Einrichtungen)</a:t>
            </a:r>
          </a:p>
          <a:p>
            <a:pPr>
              <a:buFont typeface="Arial" pitchFamily="34" charset="0"/>
              <a:buChar char="•"/>
              <a:defRPr/>
            </a:pPr>
            <a:r>
              <a:rPr lang="de-CH" sz="2000" b="1" dirty="0"/>
              <a:t>Wachstumpotential</a:t>
            </a:r>
            <a:r>
              <a:rPr lang="de-CH" sz="2000" dirty="0"/>
              <a:t> (Potential der Genesung, Hoffnung, Veränderung, Recovery als Prozess)</a:t>
            </a:r>
          </a:p>
          <a:p>
            <a:pPr marL="0" indent="0">
              <a:buFont typeface="Wingdings" pitchFamily="2" charset="2"/>
              <a:buChar char="p"/>
              <a:defRPr/>
            </a:pPr>
            <a:endParaRPr lang="en-US" sz="2000" dirty="0"/>
          </a:p>
          <a:p>
            <a:pPr marL="0" indent="0">
              <a:buNone/>
              <a:defRPr/>
            </a:pPr>
            <a:endParaRPr lang="en-US" sz="2000" dirty="0"/>
          </a:p>
          <a:p>
            <a:pPr marL="0" indent="0">
              <a:buNone/>
              <a:defRPr/>
            </a:pPr>
            <a:endParaRPr lang="en-US" sz="2000" dirty="0"/>
          </a:p>
          <a:p>
            <a:pPr marL="0" indent="0">
              <a:buNone/>
              <a:defRPr/>
            </a:pPr>
            <a:r>
              <a:rPr lang="en-US" sz="1400" dirty="0"/>
              <a:t>Farkas, M., et al., </a:t>
            </a:r>
            <a:r>
              <a:rPr lang="en-US" sz="1400" i="1" dirty="0"/>
              <a:t>Implementing Recovery Oriented Evidence Based Programs: Identifying the Critical Dimensions.</a:t>
            </a:r>
            <a:r>
              <a:rPr lang="en-US" sz="1400" dirty="0"/>
              <a:t> Community Mental Health Journal, 2005. </a:t>
            </a:r>
            <a:r>
              <a:rPr lang="en-US" sz="1400" b="1" dirty="0"/>
              <a:t>41</a:t>
            </a:r>
            <a:r>
              <a:rPr lang="en-US" sz="1400" dirty="0"/>
              <a:t>(2): p. 18.</a:t>
            </a:r>
            <a:endParaRPr lang="de-CH" sz="1400" dirty="0"/>
          </a:p>
          <a:p>
            <a:pPr>
              <a:buFont typeface="Wingdings" pitchFamily="2" charset="2"/>
              <a:buChar char="p"/>
              <a:defRPr/>
            </a:pPr>
            <a:endParaRPr lang="de-CH" sz="2000" dirty="0">
              <a:ea typeface="+mn-ea"/>
              <a:cs typeface="+mn-cs"/>
            </a:endParaRPr>
          </a:p>
        </p:txBody>
      </p:sp>
    </p:spTree>
    <p:extLst>
      <p:ext uri="{BB962C8B-B14F-4D97-AF65-F5344CB8AC3E}">
        <p14:creationId xmlns:p14="http://schemas.microsoft.com/office/powerpoint/2010/main" val="492593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D2D8B-B60F-0DA4-3756-2ACF036552D6}"/>
              </a:ext>
            </a:extLst>
          </p:cNvPr>
          <p:cNvSpPr>
            <a:spLocks noGrp="1"/>
          </p:cNvSpPr>
          <p:nvPr>
            <p:ph type="title"/>
          </p:nvPr>
        </p:nvSpPr>
        <p:spPr>
          <a:xfrm>
            <a:off x="838200" y="365125"/>
            <a:ext cx="10515600" cy="1325563"/>
          </a:xfrm>
        </p:spPr>
        <p:txBody>
          <a:bodyPr>
            <a:normAutofit/>
          </a:bodyPr>
          <a:lstStyle/>
          <a:p>
            <a:r>
              <a:rPr lang="de-DE" sz="5000" b="1"/>
              <a:t>Wie wirksam sind die Recovery Colleges?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D7F35F-7618-EF78-D8DC-294585F568A5}"/>
              </a:ext>
            </a:extLst>
          </p:cNvPr>
          <p:cNvSpPr>
            <a:spLocks noGrp="1"/>
          </p:cNvSpPr>
          <p:nvPr>
            <p:ph idx="1"/>
          </p:nvPr>
        </p:nvSpPr>
        <p:spPr>
          <a:xfrm>
            <a:off x="838200" y="1929384"/>
            <a:ext cx="10515600" cy="4251960"/>
          </a:xfrm>
        </p:spPr>
        <p:txBody>
          <a:bodyPr>
            <a:normAutofit/>
          </a:bodyPr>
          <a:lstStyle/>
          <a:p>
            <a:pPr marL="0" indent="0">
              <a:buNone/>
            </a:pPr>
            <a:r>
              <a:rPr lang="de-DE" sz="3200" dirty="0"/>
              <a:t>RCs gelten als vielversprechend, da ihre Teilnahme mit </a:t>
            </a:r>
            <a:r>
              <a:rPr lang="de-DE" sz="3200" dirty="0" smtClean="0"/>
              <a:t>:</a:t>
            </a:r>
            <a:endParaRPr lang="de-DE" sz="3200" dirty="0"/>
          </a:p>
          <a:p>
            <a:pPr>
              <a:buFontTx/>
              <a:buChar char="-"/>
            </a:pPr>
            <a:r>
              <a:rPr lang="de-DE" sz="3200" dirty="0"/>
              <a:t>e</a:t>
            </a:r>
            <a:r>
              <a:rPr lang="de-DE" sz="3200" dirty="0" smtClean="0"/>
              <a:t>inem erhöhten </a:t>
            </a:r>
            <a:r>
              <a:rPr lang="de-DE" sz="3200" dirty="0"/>
              <a:t>Wohlbefinden, </a:t>
            </a:r>
          </a:p>
          <a:p>
            <a:pPr>
              <a:buFontTx/>
              <a:buChar char="-"/>
            </a:pPr>
            <a:r>
              <a:rPr lang="de-DE" sz="3200" dirty="0"/>
              <a:t>einer besseren Lebensqualität, </a:t>
            </a:r>
          </a:p>
          <a:p>
            <a:pPr>
              <a:buFontTx/>
              <a:buChar char="-"/>
            </a:pPr>
            <a:r>
              <a:rPr lang="de-DE" sz="3200" dirty="0"/>
              <a:t>der Erreichung persönlicher Genesungsziele</a:t>
            </a:r>
          </a:p>
          <a:p>
            <a:pPr>
              <a:buFontTx/>
              <a:buChar char="-"/>
            </a:pPr>
            <a:r>
              <a:rPr lang="de-DE" sz="3200" dirty="0"/>
              <a:t>einer reduzierten Inanspruchnahme von Diensten und Kosten in Verbindung gebracht werden kann.</a:t>
            </a:r>
          </a:p>
          <a:p>
            <a:endParaRPr lang="de-DE" sz="2200" dirty="0"/>
          </a:p>
          <a:p>
            <a:endParaRPr lang="de-DE" sz="2200" dirty="0"/>
          </a:p>
          <a:p>
            <a:pPr marL="0" indent="0">
              <a:buNone/>
            </a:pPr>
            <a:endParaRPr lang="de-DE" sz="2200" dirty="0"/>
          </a:p>
        </p:txBody>
      </p:sp>
      <p:sp>
        <p:nvSpPr>
          <p:cNvPr id="4" name="Footer Placeholder 3">
            <a:extLst>
              <a:ext uri="{FF2B5EF4-FFF2-40B4-BE49-F238E27FC236}">
                <a16:creationId xmlns:a16="http://schemas.microsoft.com/office/drawing/2014/main" id="{62F89048-A0E9-6B90-DDAD-D2609305E63B}"/>
              </a:ext>
            </a:extLst>
          </p:cNvPr>
          <p:cNvSpPr>
            <a:spLocks noGrp="1"/>
          </p:cNvSpPr>
          <p:nvPr>
            <p:ph type="ftr" sz="quarter" idx="11"/>
          </p:nvPr>
        </p:nvSpPr>
        <p:spPr>
          <a:xfrm>
            <a:off x="4038600" y="6356350"/>
            <a:ext cx="4114800" cy="365125"/>
          </a:xfrm>
        </p:spPr>
        <p:txBody>
          <a:bodyPr>
            <a:normAutofit/>
          </a:bodyPr>
          <a:lstStyle/>
          <a:p>
            <a:pPr>
              <a:spcAft>
                <a:spcPts val="600"/>
              </a:spcAft>
            </a:pPr>
            <a:r>
              <a:rPr lang="de-DE"/>
              <a:t>Recovery College Gütersloh-OWL</a:t>
            </a:r>
          </a:p>
        </p:txBody>
      </p:sp>
    </p:spTree>
    <p:extLst>
      <p:ext uri="{BB962C8B-B14F-4D97-AF65-F5344CB8AC3E}">
        <p14:creationId xmlns:p14="http://schemas.microsoft.com/office/powerpoint/2010/main" val="3726082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63B99A-73EE-4FBB-B7C4-F9F9BCC25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title"/>
          </p:nvPr>
        </p:nvSpPr>
        <p:spPr/>
        <p:txBody>
          <a:bodyPr>
            <a:normAutofit/>
          </a:bodyPr>
          <a:lstStyle/>
          <a:p>
            <a:pPr algn="ctr"/>
            <a:r>
              <a:rPr lang="de-DE" sz="3600" b="1" dirty="0">
                <a:latin typeface="Verdana" panose="020B0604030504040204" pitchFamily="34" charset="0"/>
                <a:ea typeface="Verdana" panose="020B0604030504040204" pitchFamily="34" charset="0"/>
              </a:rPr>
              <a:t>Anknüpfungspunkte des RC </a:t>
            </a:r>
          </a:p>
        </p:txBody>
      </p:sp>
      <p:graphicFrame>
        <p:nvGraphicFramePr>
          <p:cNvPr id="6" name="Diagramm 5"/>
          <p:cNvGraphicFramePr/>
          <p:nvPr>
            <p:extLst>
              <p:ext uri="{D42A27DB-BD31-4B8C-83A1-F6EECF244321}">
                <p14:modId xmlns:p14="http://schemas.microsoft.com/office/powerpoint/2010/main" val="1164951882"/>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971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Grafik 8"/>
          <p:cNvPicPr/>
          <p:nvPr/>
        </p:nvPicPr>
        <p:blipFill>
          <a:blip r:embed="rId2"/>
          <a:stretch/>
        </p:blipFill>
        <p:spPr>
          <a:xfrm>
            <a:off x="2124840" y="-573480"/>
            <a:ext cx="4018320" cy="8055360"/>
          </a:xfrm>
          <a:prstGeom prst="rect">
            <a:avLst/>
          </a:prstGeom>
          <a:ln w="0">
            <a:noFill/>
          </a:ln>
        </p:spPr>
      </p:pic>
      <p:sp>
        <p:nvSpPr>
          <p:cNvPr id="347" name="Textfeld 9"/>
          <p:cNvSpPr/>
          <p:nvPr/>
        </p:nvSpPr>
        <p:spPr>
          <a:xfrm rot="20402400">
            <a:off x="6362400" y="2244231"/>
            <a:ext cx="4421880" cy="19375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4000" spc="-1">
                <a:solidFill>
                  <a:schemeClr val="accent3">
                    <a:lumMod val="50000"/>
                  </a:schemeClr>
                </a:solidFill>
                <a:latin typeface="Arial"/>
                <a:ea typeface="DejaVu Sans"/>
              </a:rPr>
              <a:t>Vielen Dank </a:t>
            </a:r>
            <a:endParaRPr lang="de-DE" sz="4000" spc="-1">
              <a:solidFill>
                <a:srgbClr val="000000"/>
              </a:solidFill>
              <a:latin typeface="Arial"/>
            </a:endParaRPr>
          </a:p>
          <a:p>
            <a:pPr>
              <a:lnSpc>
                <a:spcPct val="100000"/>
              </a:lnSpc>
            </a:pPr>
            <a:r>
              <a:rPr lang="de-DE" sz="4000" spc="-1">
                <a:solidFill>
                  <a:schemeClr val="accent3">
                    <a:lumMod val="50000"/>
                  </a:schemeClr>
                </a:solidFill>
                <a:latin typeface="Arial"/>
                <a:ea typeface="DejaVu Sans"/>
              </a:rPr>
              <a:t>für Ihre</a:t>
            </a:r>
            <a:endParaRPr lang="de-DE" sz="4000" spc="-1">
              <a:solidFill>
                <a:srgbClr val="000000"/>
              </a:solidFill>
              <a:latin typeface="Arial"/>
            </a:endParaRPr>
          </a:p>
          <a:p>
            <a:pPr>
              <a:lnSpc>
                <a:spcPct val="100000"/>
              </a:lnSpc>
            </a:pPr>
            <a:r>
              <a:rPr lang="de-DE" sz="4000" spc="-1">
                <a:solidFill>
                  <a:schemeClr val="accent3">
                    <a:lumMod val="50000"/>
                  </a:schemeClr>
                </a:solidFill>
                <a:latin typeface="Arial"/>
                <a:ea typeface="DejaVu Sans"/>
              </a:rPr>
              <a:t> Aufmerksamkeit</a:t>
            </a:r>
            <a:endParaRPr lang="de-DE" sz="4000" spc="-1">
              <a:solidFill>
                <a:srgbClr val="000000"/>
              </a:solidFill>
              <a:latin typeface="Arial"/>
            </a:endParaRPr>
          </a:p>
        </p:txBody>
      </p:sp>
      <p:sp>
        <p:nvSpPr>
          <p:cNvPr id="348" name="Textfeld 10"/>
          <p:cNvSpPr/>
          <p:nvPr/>
        </p:nvSpPr>
        <p:spPr>
          <a:xfrm>
            <a:off x="2532360" y="5882761"/>
            <a:ext cx="2951280" cy="2755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200" spc="-1">
                <a:solidFill>
                  <a:srgbClr val="001D35"/>
                </a:solidFill>
                <a:latin typeface="Arial"/>
                <a:ea typeface="DejaVu Sans"/>
              </a:rPr>
              <a:t>„Der Krafttropfen“  Ute Wächtler</a:t>
            </a:r>
            <a:endParaRPr lang="de-DE" sz="1200" spc="-1">
              <a:solidFill>
                <a:srgbClr val="000000"/>
              </a:solidFill>
              <a:latin typeface="Arial"/>
            </a:endParaRPr>
          </a:p>
        </p:txBody>
      </p:sp>
    </p:spTree>
    <p:extLst>
      <p:ext uri="{BB962C8B-B14F-4D97-AF65-F5344CB8AC3E}">
        <p14:creationId xmlns:p14="http://schemas.microsoft.com/office/powerpoint/2010/main" val="396332784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6BEE43-996E-DE5A-400E-386BAB7BE54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latin typeface="Verdana" panose="020B0604030504040204" pitchFamily="34" charset="0"/>
                <a:ea typeface="Verdana" panose="020B0604030504040204" pitchFamily="34" charset="0"/>
              </a:rPr>
              <a:t>Recovery College. Ein Modell für die Zukunft?</a:t>
            </a:r>
          </a:p>
        </p:txBody>
      </p:sp>
      <p:pic>
        <p:nvPicPr>
          <p:cNvPr id="6" name="Picture 5" descr="Weiße Glühbirnen mit einer gelben, die hervorsteht">
            <a:extLst>
              <a:ext uri="{FF2B5EF4-FFF2-40B4-BE49-F238E27FC236}">
                <a16:creationId xmlns:a16="http://schemas.microsoft.com/office/drawing/2014/main" id="{15BE9C4C-C3F8-E60E-2EA4-F31464D18443}"/>
              </a:ext>
            </a:extLst>
          </p:cNvPr>
          <p:cNvPicPr>
            <a:picLocks noChangeAspect="1"/>
          </p:cNvPicPr>
          <p:nvPr/>
        </p:nvPicPr>
        <p:blipFill rotWithShape="1">
          <a:blip r:embed="rId2"/>
          <a:srcRect l="38714" r="1595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8E8139F-043B-1881-D8C5-83F59DB4526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defRPr/>
            </a:pPr>
            <a:r>
              <a:rPr lang="en-US" kern="1200">
                <a:solidFill>
                  <a:prstClr val="black">
                    <a:tint val="75000"/>
                  </a:prstClr>
                </a:solidFill>
                <a:latin typeface="Calibri" panose="020F0502020204030204"/>
                <a:ea typeface="+mn-ea"/>
                <a:cs typeface="+mn-cs"/>
              </a:rPr>
              <a:t>Recovery College Gütersloh-OWL</a:t>
            </a:r>
          </a:p>
        </p:txBody>
      </p:sp>
    </p:spTree>
    <p:extLst>
      <p:ext uri="{BB962C8B-B14F-4D97-AF65-F5344CB8AC3E}">
        <p14:creationId xmlns:p14="http://schemas.microsoft.com/office/powerpoint/2010/main" val="106743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8B9B8-99F1-7DEB-5981-3B0AEEC05191}"/>
              </a:ext>
            </a:extLst>
          </p:cNvPr>
          <p:cNvSpPr>
            <a:spLocks noGrp="1"/>
          </p:cNvSpPr>
          <p:nvPr>
            <p:ph type="title"/>
          </p:nvPr>
        </p:nvSpPr>
        <p:spPr>
          <a:xfrm>
            <a:off x="414216" y="640823"/>
            <a:ext cx="3639444" cy="5583148"/>
          </a:xfrm>
        </p:spPr>
        <p:txBody>
          <a:bodyPr anchor="ctr">
            <a:normAutofit/>
          </a:bodyPr>
          <a:lstStyle/>
          <a:p>
            <a:r>
              <a:rPr lang="de-DE" sz="5000" dirty="0">
                <a:effectLst/>
                <a:latin typeface="Arial" panose="020B0604020202020204" pitchFamily="34" charset="0"/>
              </a:rPr>
              <a:t/>
            </a:r>
            <a:br>
              <a:rPr lang="de-DE" sz="5000" dirty="0">
                <a:effectLst/>
                <a:latin typeface="Arial" panose="020B0604020202020204" pitchFamily="34" charset="0"/>
              </a:rPr>
            </a:br>
            <a:r>
              <a:rPr lang="de-DE" b="1" dirty="0">
                <a:effectLst/>
                <a:latin typeface="Verdana" panose="020B0604030504040204" pitchFamily="34" charset="0"/>
                <a:ea typeface="Verdana" panose="020B0604030504040204" pitchFamily="34" charset="0"/>
              </a:rPr>
              <a:t>Vielfältige Bedeutung von </a:t>
            </a:r>
            <a:br>
              <a:rPr lang="de-DE" b="1" dirty="0">
                <a:effectLst/>
                <a:latin typeface="Verdana" panose="020B0604030504040204" pitchFamily="34" charset="0"/>
                <a:ea typeface="Verdana" panose="020B0604030504040204" pitchFamily="34" charset="0"/>
              </a:rPr>
            </a:br>
            <a:r>
              <a:rPr lang="de-DE" b="1" dirty="0">
                <a:effectLst/>
                <a:latin typeface="Verdana" panose="020B0604030504040204" pitchFamily="34" charset="0"/>
                <a:ea typeface="Verdana" panose="020B0604030504040204" pitchFamily="34" charset="0"/>
              </a:rPr>
              <a:t>Recovery </a:t>
            </a:r>
            <a:r>
              <a:rPr lang="de-DE" sz="5000" dirty="0">
                <a:effectLst/>
                <a:latin typeface="Arial" panose="020B0604020202020204" pitchFamily="34" charset="0"/>
              </a:rPr>
              <a:t/>
            </a:r>
            <a:br>
              <a:rPr lang="de-DE" sz="5000" dirty="0">
                <a:effectLst/>
                <a:latin typeface="Arial" panose="020B0604020202020204" pitchFamily="34" charset="0"/>
              </a:rPr>
            </a:br>
            <a:endParaRPr lang="de-DE" sz="5000" dirty="0"/>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9D2EC590-B43C-B76E-DA7C-1AAFE7BBAE59}"/>
              </a:ext>
            </a:extLst>
          </p:cNvPr>
          <p:cNvGraphicFramePr>
            <a:graphicFrameLocks noGrp="1"/>
          </p:cNvGraphicFramePr>
          <p:nvPr>
            <p:ph idx="1"/>
            <p:extLst>
              <p:ext uri="{D42A27DB-BD31-4B8C-83A1-F6EECF244321}">
                <p14:modId xmlns:p14="http://schemas.microsoft.com/office/powerpoint/2010/main" val="920034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ußzeilenplatzhalter 2">
            <a:extLst>
              <a:ext uri="{FF2B5EF4-FFF2-40B4-BE49-F238E27FC236}">
                <a16:creationId xmlns:a16="http://schemas.microsoft.com/office/drawing/2014/main" id="{A62923AA-54FF-A56B-78C2-44EE86BD3A5D}"/>
              </a:ext>
            </a:extLst>
          </p:cNvPr>
          <p:cNvSpPr>
            <a:spLocks noGrp="1"/>
          </p:cNvSpPr>
          <p:nvPr>
            <p:ph type="ftr" sz="quarter" idx="11"/>
          </p:nvPr>
        </p:nvSpPr>
        <p:spPr/>
        <p:txBody>
          <a:bodyPr/>
          <a:lstStyle/>
          <a:p>
            <a:r>
              <a:rPr lang="de-DE"/>
              <a:t>Recovery College Gütersloh-OWL</a:t>
            </a:r>
          </a:p>
        </p:txBody>
      </p:sp>
    </p:spTree>
    <p:extLst>
      <p:ext uri="{BB962C8B-B14F-4D97-AF65-F5344CB8AC3E}">
        <p14:creationId xmlns:p14="http://schemas.microsoft.com/office/powerpoint/2010/main" val="314159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8517-E8F5-6C98-0E0C-D82E63B1EFEC}"/>
              </a:ext>
            </a:extLst>
          </p:cNvPr>
          <p:cNvSpPr>
            <a:spLocks noGrp="1"/>
          </p:cNvSpPr>
          <p:nvPr>
            <p:ph type="title"/>
          </p:nvPr>
        </p:nvSpPr>
        <p:spPr>
          <a:xfrm>
            <a:off x="838200" y="365125"/>
            <a:ext cx="10515600" cy="1325563"/>
          </a:xfrm>
        </p:spPr>
        <p:txBody>
          <a:bodyPr>
            <a:normAutofit/>
          </a:bodyPr>
          <a:lstStyle/>
          <a:p>
            <a:pPr algn="ctr"/>
            <a:r>
              <a:rPr lang="de-DE" b="1" dirty="0">
                <a:latin typeface="Verdana" panose="020B0604030504040204" pitchFamily="34" charset="0"/>
                <a:ea typeface="Verdana" panose="020B0604030504040204" pitchFamily="34" charset="0"/>
              </a:rPr>
              <a:t>Recovery verstehen</a:t>
            </a:r>
          </a:p>
        </p:txBody>
      </p:sp>
      <p:graphicFrame>
        <p:nvGraphicFramePr>
          <p:cNvPr id="16" name="Content Placeholder 2">
            <a:extLst>
              <a:ext uri="{FF2B5EF4-FFF2-40B4-BE49-F238E27FC236}">
                <a16:creationId xmlns:a16="http://schemas.microsoft.com/office/drawing/2014/main" id="{ACE30988-9BDE-5A84-4868-B9E8E77A4AE7}"/>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97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208B5-4A96-6B2E-2339-BF05B03D5472}"/>
              </a:ext>
            </a:extLst>
          </p:cNvPr>
          <p:cNvSpPr>
            <a:spLocks noGrp="1"/>
          </p:cNvSpPr>
          <p:nvPr>
            <p:ph type="title"/>
          </p:nvPr>
        </p:nvSpPr>
        <p:spPr>
          <a:xfrm>
            <a:off x="640080" y="325369"/>
            <a:ext cx="4368602" cy="1956841"/>
          </a:xfrm>
        </p:spPr>
        <p:txBody>
          <a:bodyPr anchor="b">
            <a:normAutofit fontScale="90000"/>
          </a:bodyPr>
          <a:lstStyle/>
          <a:p>
            <a:r>
              <a:rPr lang="de-DE" sz="3400" b="1" dirty="0">
                <a:effectLst/>
                <a:latin typeface="Arial" panose="020B0604020202020204" pitchFamily="34" charset="0"/>
              </a:rPr>
              <a:t/>
            </a:r>
            <a:br>
              <a:rPr lang="de-DE" sz="3400" b="1" dirty="0">
                <a:effectLst/>
                <a:latin typeface="Arial" panose="020B0604020202020204" pitchFamily="34" charset="0"/>
              </a:rPr>
            </a:br>
            <a:r>
              <a:rPr lang="de-DE" b="1" dirty="0">
                <a:effectLst/>
                <a:latin typeface="Verdana" panose="020B0604030504040204" pitchFamily="34" charset="0"/>
                <a:ea typeface="Verdana" panose="020B0604030504040204" pitchFamily="34" charset="0"/>
              </a:rPr>
              <a:t>Definition von Recovery </a:t>
            </a:r>
            <a:r>
              <a:rPr lang="de-DE" sz="3400" b="1" dirty="0">
                <a:effectLst/>
                <a:latin typeface="Arial" panose="020B0604020202020204" pitchFamily="34" charset="0"/>
              </a:rPr>
              <a:t/>
            </a:r>
            <a:br>
              <a:rPr lang="de-DE" sz="3400" b="1" dirty="0">
                <a:effectLst/>
                <a:latin typeface="Arial" panose="020B0604020202020204" pitchFamily="34" charset="0"/>
              </a:rPr>
            </a:br>
            <a:endParaRPr lang="de-DE" sz="3400" b="1" dirty="0"/>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8809AF-01E0-53A6-0E5A-9EBE713D6C7D}"/>
              </a:ext>
            </a:extLst>
          </p:cNvPr>
          <p:cNvSpPr>
            <a:spLocks noGrp="1"/>
          </p:cNvSpPr>
          <p:nvPr>
            <p:ph idx="1"/>
          </p:nvPr>
        </p:nvSpPr>
        <p:spPr>
          <a:xfrm>
            <a:off x="640080" y="2872899"/>
            <a:ext cx="4243589" cy="3320668"/>
          </a:xfrm>
        </p:spPr>
        <p:txBody>
          <a:bodyPr>
            <a:normAutofit/>
          </a:bodyPr>
          <a:lstStyle/>
          <a:p>
            <a:r>
              <a:rPr lang="de-DE" sz="1200">
                <a:latin typeface="Verdana" panose="020B0604030504040204" pitchFamily="34" charset="0"/>
                <a:ea typeface="Verdana" panose="020B0604030504040204" pitchFamily="34" charset="0"/>
              </a:rPr>
              <a:t>Recovery ist ein zutiefst persönlicher, einzigartiger Veränderungsprozess im Hinblick auf die Einstellungen, Werte, Gefühle, Ziele, Fähigkeiten und/oder Rollen eines Menschen im Leben und eine Möglichkeit, auch mit den Einschränkungen durch die Erkrankung ein befriedigendes, hoffnungsvolles und aktives Leben zu führen</a:t>
            </a:r>
            <a:r>
              <a:rPr lang="de-DE" sz="1200">
                <a:effectLst/>
                <a:latin typeface="Verdana" panose="020B0604030504040204" pitchFamily="34" charset="0"/>
                <a:ea typeface="Verdana" panose="020B0604030504040204" pitchFamily="34" charset="0"/>
              </a:rPr>
              <a:t>. </a:t>
            </a:r>
          </a:p>
          <a:p>
            <a:r>
              <a:rPr lang="de-DE" sz="1200">
                <a:effectLst/>
                <a:latin typeface="Verdana" panose="020B0604030504040204" pitchFamily="34" charset="0"/>
                <a:ea typeface="Verdana" panose="020B0604030504040204" pitchFamily="34" charset="0"/>
              </a:rPr>
              <a:t>Entwicklung einer neuen Bedeutung und eines neuen Sinns im Leben, während man über die katastrophalen Auswirkungen der psychiatrischen Erkrankung hinauswächst.</a:t>
            </a:r>
          </a:p>
          <a:p>
            <a:pPr marL="0" indent="0">
              <a:buNone/>
            </a:pPr>
            <a:r>
              <a:rPr lang="de-DE" sz="1200">
                <a:latin typeface="Verdana" panose="020B0604030504040204" pitchFamily="34" charset="0"/>
                <a:ea typeface="Verdana" panose="020B0604030504040204" pitchFamily="34" charset="0"/>
              </a:rPr>
              <a:t>                                                                                                         William Anthony (1993)</a:t>
            </a:r>
          </a:p>
          <a:p>
            <a:pPr marL="0" indent="0">
              <a:buNone/>
            </a:pPr>
            <a:endParaRPr lang="de-DE" sz="1200">
              <a:latin typeface="Verdana" panose="020B0604030504040204" pitchFamily="34" charset="0"/>
              <a:ea typeface="Verdana" panose="020B0604030504040204" pitchFamily="34" charset="0"/>
            </a:endParaRPr>
          </a:p>
        </p:txBody>
      </p:sp>
      <p:pic>
        <p:nvPicPr>
          <p:cNvPr id="22" name="Picture 21" descr="Glühbirne vor gelbem Hintergrund mit skizzierten Lichtstrahlen und Kabel">
            <a:extLst>
              <a:ext uri="{FF2B5EF4-FFF2-40B4-BE49-F238E27FC236}">
                <a16:creationId xmlns:a16="http://schemas.microsoft.com/office/drawing/2014/main" id="{E970956B-E9A1-7BB3-A5AE-9ED26D1102BA}"/>
              </a:ext>
            </a:extLst>
          </p:cNvPr>
          <p:cNvPicPr>
            <a:picLocks noChangeAspect="1"/>
          </p:cNvPicPr>
          <p:nvPr/>
        </p:nvPicPr>
        <p:blipFill rotWithShape="1">
          <a:blip r:embed="rId2"/>
          <a:srcRect l="38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ußzeilenplatzhalter 3">
            <a:extLst>
              <a:ext uri="{FF2B5EF4-FFF2-40B4-BE49-F238E27FC236}">
                <a16:creationId xmlns:a16="http://schemas.microsoft.com/office/drawing/2014/main" id="{C49203A7-0EC8-C974-5A97-2D868DBBD69B}"/>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de-DE">
                <a:solidFill>
                  <a:srgbClr val="FFFFFF"/>
                </a:solidFill>
              </a:rPr>
              <a:t>Recovery College Gütersloh-OWL</a:t>
            </a:r>
          </a:p>
        </p:txBody>
      </p:sp>
    </p:spTree>
    <p:extLst>
      <p:ext uri="{BB962C8B-B14F-4D97-AF65-F5344CB8AC3E}">
        <p14:creationId xmlns:p14="http://schemas.microsoft.com/office/powerpoint/2010/main" val="94811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70E942-5A9E-BDBD-4770-54537576DBCD}"/>
              </a:ext>
            </a:extLst>
          </p:cNvPr>
          <p:cNvSpPr>
            <a:spLocks noGrp="1"/>
          </p:cNvSpPr>
          <p:nvPr>
            <p:ph idx="1"/>
          </p:nvPr>
        </p:nvSpPr>
        <p:spPr>
          <a:xfrm>
            <a:off x="572493" y="2071316"/>
            <a:ext cx="6713552" cy="4119172"/>
          </a:xfrm>
        </p:spPr>
        <p:txBody>
          <a:bodyPr anchor="t">
            <a:normAutofit fontScale="92500" lnSpcReduction="10000"/>
          </a:bodyPr>
          <a:lstStyle/>
          <a:p>
            <a:pPr marL="0" indent="0">
              <a:buNone/>
            </a:pPr>
            <a:r>
              <a:rPr lang="de-DE" sz="1700" i="1" dirty="0">
                <a:solidFill>
                  <a:schemeClr val="accent6"/>
                </a:solidFill>
                <a:effectLst/>
                <a:latin typeface="Verdana" panose="020B0604030504040204" pitchFamily="34" charset="0"/>
                <a:ea typeface="Verdana" panose="020B0604030504040204" pitchFamily="34" charset="0"/>
              </a:rPr>
              <a:t>Patricia Deegan</a:t>
            </a:r>
          </a:p>
          <a:p>
            <a:pPr marL="0" indent="0">
              <a:buNone/>
            </a:pPr>
            <a:r>
              <a:rPr lang="de-DE" sz="1700" i="1" dirty="0">
                <a:solidFill>
                  <a:schemeClr val="accent6"/>
                </a:solidFill>
                <a:effectLst/>
                <a:latin typeface="Verdana" panose="020B0604030504040204" pitchFamily="34" charset="0"/>
                <a:ea typeface="Verdana" panose="020B0604030504040204" pitchFamily="34" charset="0"/>
              </a:rPr>
              <a:t>Recovery bedeutet nicht Heilung</a:t>
            </a:r>
          </a:p>
          <a:p>
            <a:pPr marL="0" indent="0">
              <a:buNone/>
            </a:pPr>
            <a:endParaRPr lang="de-DE" sz="1700" dirty="0">
              <a:effectLst/>
              <a:latin typeface="Verdana" panose="020B0604030504040204" pitchFamily="34" charset="0"/>
              <a:ea typeface="Verdana" panose="020B0604030504040204" pitchFamily="34" charset="0"/>
            </a:endParaRPr>
          </a:p>
          <a:p>
            <a:r>
              <a:rPr lang="de-DE" sz="1700" dirty="0">
                <a:effectLst/>
                <a:latin typeface="Verdana" panose="020B0604030504040204" pitchFamily="34" charset="0"/>
                <a:ea typeface="Verdana" panose="020B0604030504040204" pitchFamily="34" charset="0"/>
              </a:rPr>
              <a:t>„Recovery zielt nicht auf ein Endprodukt oder ein Resultat. Es bedeutet nicht, dass man «geheilt», oder einfach stabil ist. </a:t>
            </a:r>
          </a:p>
          <a:p>
            <a:r>
              <a:rPr lang="de-DE" sz="1700" dirty="0">
                <a:effectLst/>
                <a:latin typeface="Verdana" panose="020B0604030504040204" pitchFamily="34" charset="0"/>
                <a:ea typeface="Verdana" panose="020B0604030504040204" pitchFamily="34" charset="0"/>
              </a:rPr>
              <a:t>Recovery beinhaltet eine </a:t>
            </a:r>
            <a:r>
              <a:rPr lang="de-DE" sz="1700" b="1" dirty="0">
                <a:effectLst/>
                <a:latin typeface="Verdana" panose="020B0604030504040204" pitchFamily="34" charset="0"/>
                <a:ea typeface="Verdana" panose="020B0604030504040204" pitchFamily="34" charset="0"/>
              </a:rPr>
              <a:t>Wandlung des Selbst</a:t>
            </a:r>
            <a:r>
              <a:rPr lang="de-DE" sz="1700" b="1" dirty="0">
                <a:latin typeface="Verdana" panose="020B0604030504040204" pitchFamily="34" charset="0"/>
                <a:ea typeface="Verdana" panose="020B0604030504040204" pitchFamily="34" charset="0"/>
              </a:rPr>
              <a:t> </a:t>
            </a:r>
            <a:r>
              <a:rPr lang="de-DE" sz="1700" dirty="0">
                <a:effectLst/>
                <a:latin typeface="Verdana" panose="020B0604030504040204" pitchFamily="34" charset="0"/>
                <a:ea typeface="Verdana" panose="020B0604030504040204" pitchFamily="34" charset="0"/>
              </a:rPr>
              <a:t>bei der einerseits die eigenen Grenzen  akzeptiert werden und andererseits eine ganze Welt voller neuer Möglichkeiten entdeckt wird. </a:t>
            </a:r>
          </a:p>
          <a:p>
            <a:r>
              <a:rPr lang="de-DE" sz="1700" dirty="0">
                <a:effectLst/>
                <a:latin typeface="Verdana" panose="020B0604030504040204" pitchFamily="34" charset="0"/>
                <a:ea typeface="Verdana" panose="020B0604030504040204" pitchFamily="34" charset="0"/>
              </a:rPr>
              <a:t>Dies ist das Paradoxe an Recovery: Beim  Akzeptieren dessen, was wir nicht werden, tun oder sein können, beginnen wir zu entdecken, wer wir sein können und was wir tun können.</a:t>
            </a:r>
          </a:p>
          <a:p>
            <a:pPr marL="0" indent="0">
              <a:buNone/>
            </a:pPr>
            <a:r>
              <a:rPr lang="de-DE" sz="1700" b="1" dirty="0">
                <a:effectLst/>
                <a:latin typeface="Verdana" panose="020B0604030504040204" pitchFamily="34" charset="0"/>
                <a:ea typeface="Verdana" panose="020B0604030504040204" pitchFamily="34" charset="0"/>
              </a:rPr>
              <a:t>Recovery ist eine Art zu leben“</a:t>
            </a:r>
            <a:endParaRPr lang="de-DE" sz="1700" dirty="0">
              <a:effectLst/>
              <a:latin typeface="Verdana" panose="020B0604030504040204" pitchFamily="34" charset="0"/>
              <a:ea typeface="Verdana" panose="020B0604030504040204" pitchFamily="34" charset="0"/>
            </a:endParaRPr>
          </a:p>
          <a:p>
            <a:pPr marL="0" indent="0">
              <a:buNone/>
            </a:pPr>
            <a:r>
              <a:rPr lang="de-DE" sz="1700" dirty="0">
                <a:latin typeface="Verdana" panose="020B0604030504040204" pitchFamily="34" charset="0"/>
                <a:ea typeface="Verdana" panose="020B0604030504040204" pitchFamily="34" charset="0"/>
              </a:rPr>
              <a:t>                                                                                                                                                                                          </a:t>
            </a:r>
            <a:r>
              <a:rPr lang="de-DE" sz="1700" dirty="0">
                <a:effectLst/>
                <a:latin typeface="Verdana" panose="020B0604030504040204" pitchFamily="34" charset="0"/>
                <a:ea typeface="Verdana" panose="020B0604030504040204" pitchFamily="34" charset="0"/>
              </a:rPr>
              <a:t>Patricia Deegan, 1996</a:t>
            </a:r>
          </a:p>
          <a:p>
            <a:endParaRPr lang="de-DE" sz="1700" dirty="0">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5F2655EE-A4D2-8C47-EDDC-60BED0E69205}"/>
              </a:ext>
            </a:extLst>
          </p:cNvPr>
          <p:cNvPicPr>
            <a:picLocks noChangeAspect="1"/>
          </p:cNvPicPr>
          <p:nvPr/>
        </p:nvPicPr>
        <p:blipFill rotWithShape="1">
          <a:blip r:embed="rId2">
            <a:extLst>
              <a:ext uri="{28A0092B-C50C-407E-A947-70E740481C1C}">
                <a14:useLocalDpi xmlns:a14="http://schemas.microsoft.com/office/drawing/2010/main" val="0"/>
              </a:ext>
            </a:extLst>
          </a:blip>
          <a:srcRect l="17859" r="17859"/>
          <a:stretch/>
        </p:blipFill>
        <p:spPr>
          <a:xfrm>
            <a:off x="8913117" y="2071316"/>
            <a:ext cx="2632176" cy="2736000"/>
          </a:xfrm>
          <a:prstGeom prst="rect">
            <a:avLst/>
          </a:prstGeom>
        </p:spPr>
      </p:pic>
      <p:sp>
        <p:nvSpPr>
          <p:cNvPr id="2" name="Fußzeilenplatzhalter 1">
            <a:extLst>
              <a:ext uri="{FF2B5EF4-FFF2-40B4-BE49-F238E27FC236}">
                <a16:creationId xmlns:a16="http://schemas.microsoft.com/office/drawing/2014/main" id="{EA2A8185-6C7A-5013-B9A0-FBEBD8547F3F}"/>
              </a:ext>
            </a:extLst>
          </p:cNvPr>
          <p:cNvSpPr>
            <a:spLocks noGrp="1"/>
          </p:cNvSpPr>
          <p:nvPr>
            <p:ph type="ftr" sz="quarter" idx="11"/>
          </p:nvPr>
        </p:nvSpPr>
        <p:spPr/>
        <p:txBody>
          <a:bodyPr/>
          <a:lstStyle/>
          <a:p>
            <a:r>
              <a:rPr lang="de-DE" dirty="0"/>
              <a:t>Recovery College Gütersloh-OWL</a:t>
            </a:r>
          </a:p>
        </p:txBody>
      </p:sp>
      <p:sp>
        <p:nvSpPr>
          <p:cNvPr id="5" name="Textfeld 4">
            <a:extLst>
              <a:ext uri="{FF2B5EF4-FFF2-40B4-BE49-F238E27FC236}">
                <a16:creationId xmlns:a16="http://schemas.microsoft.com/office/drawing/2014/main" id="{E7740CFD-C5CE-4CC7-6F6F-0967495BFDD7}"/>
              </a:ext>
            </a:extLst>
          </p:cNvPr>
          <p:cNvSpPr txBox="1"/>
          <p:nvPr/>
        </p:nvSpPr>
        <p:spPr>
          <a:xfrm>
            <a:off x="8913117" y="4945623"/>
            <a:ext cx="2632176" cy="461665"/>
          </a:xfrm>
          <a:prstGeom prst="rect">
            <a:avLst/>
          </a:prstGeom>
          <a:noFill/>
        </p:spPr>
        <p:txBody>
          <a:bodyPr wrap="square" rtlCol="0">
            <a:spAutoFit/>
          </a:bodyPr>
          <a:lstStyle/>
          <a:p>
            <a:r>
              <a:rPr lang="de-DE" sz="800" dirty="0">
                <a:latin typeface="Verdana" panose="020B0604030504040204" pitchFamily="34" charset="0"/>
                <a:ea typeface="Verdana" panose="020B0604030504040204" pitchFamily="34" charset="0"/>
              </a:rPr>
              <a:t>Bildquelle:</a:t>
            </a:r>
          </a:p>
          <a:p>
            <a:r>
              <a:rPr lang="de-DE" sz="800" dirty="0">
                <a:latin typeface="Verdana" panose="020B0604030504040204" pitchFamily="34" charset="0"/>
                <a:ea typeface="Verdana" panose="020B0604030504040204" pitchFamily="34" charset="0"/>
                <a:hlinkClick r:id="rId3"/>
              </a:rPr>
              <a:t>https://en.wikipedia.org/wiki/Patricia_Deegan</a:t>
            </a:r>
            <a:endParaRPr lang="de-DE" sz="800" dirty="0">
              <a:latin typeface="Verdana" panose="020B0604030504040204" pitchFamily="34" charset="0"/>
              <a:ea typeface="Verdana" panose="020B0604030504040204" pitchFamily="34" charset="0"/>
            </a:endParaRPr>
          </a:p>
          <a:p>
            <a:r>
              <a:rPr lang="de-DE" sz="800" dirty="0">
                <a:latin typeface="Verdana" panose="020B0604030504040204" pitchFamily="34" charset="0"/>
                <a:ea typeface="Verdana" panose="020B0604030504040204" pitchFamily="34" charset="0"/>
              </a:rPr>
              <a:t>zuletzt besucht am 25.08.2022</a:t>
            </a:r>
          </a:p>
        </p:txBody>
      </p:sp>
    </p:spTree>
    <p:extLst>
      <p:ext uri="{BB962C8B-B14F-4D97-AF65-F5344CB8AC3E}">
        <p14:creationId xmlns:p14="http://schemas.microsoft.com/office/powerpoint/2010/main" val="31132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3B4DD6-3CB4-7A5A-E7B6-375C0E6388E7}"/>
              </a:ext>
            </a:extLst>
          </p:cNvPr>
          <p:cNvPicPr>
            <a:picLocks noChangeAspect="1"/>
          </p:cNvPicPr>
          <p:nvPr/>
        </p:nvPicPr>
        <p:blipFill>
          <a:blip r:embed="rId3"/>
          <a:stretch>
            <a:fillRect/>
          </a:stretch>
        </p:blipFill>
        <p:spPr>
          <a:xfrm>
            <a:off x="3186827" y="652176"/>
            <a:ext cx="5818346" cy="5571066"/>
          </a:xfrm>
          <a:prstGeom prst="rect">
            <a:avLst/>
          </a:prstGeom>
        </p:spPr>
      </p:pic>
      <p:sp>
        <p:nvSpPr>
          <p:cNvPr id="4" name="TextBox 3">
            <a:extLst>
              <a:ext uri="{FF2B5EF4-FFF2-40B4-BE49-F238E27FC236}">
                <a16:creationId xmlns:a16="http://schemas.microsoft.com/office/drawing/2014/main" id="{E0ADE966-916C-6160-D68B-C644B9E21C28}"/>
              </a:ext>
            </a:extLst>
          </p:cNvPr>
          <p:cNvSpPr txBox="1"/>
          <p:nvPr/>
        </p:nvSpPr>
        <p:spPr>
          <a:xfrm>
            <a:off x="3186827" y="6344558"/>
            <a:ext cx="6792685" cy="400110"/>
          </a:xfrm>
          <a:prstGeom prst="rect">
            <a:avLst/>
          </a:prstGeom>
          <a:noFill/>
        </p:spPr>
        <p:txBody>
          <a:bodyPr wrap="square">
            <a:spAutoFit/>
          </a:bodyPr>
          <a:lstStyle/>
          <a:p>
            <a:pPr marL="457200" indent="-457200"/>
            <a:r>
              <a:rPr lang="de-DE" sz="1000" dirty="0">
                <a:effectLst/>
                <a:latin typeface="Verdana" panose="020B0604030504040204" pitchFamily="34" charset="0"/>
                <a:ea typeface="Verdana" panose="020B0604030504040204" pitchFamily="34" charset="0"/>
              </a:rPr>
              <a:t>100 Wege um Recovery zu unterstützen (2013). </a:t>
            </a:r>
            <a:r>
              <a:rPr lang="de-DE" sz="1000" i="1" dirty="0">
                <a:effectLst/>
                <a:latin typeface="Verdana" panose="020B0604030504040204" pitchFamily="34" charset="0"/>
                <a:ea typeface="Verdana" panose="020B0604030504040204" pitchFamily="34" charset="0"/>
              </a:rPr>
              <a:t>Psychiatrische Praxis</a:t>
            </a:r>
            <a:r>
              <a:rPr lang="de-DE" sz="1000" dirty="0">
                <a:effectLst/>
                <a:latin typeface="Verdana" panose="020B0604030504040204" pitchFamily="34" charset="0"/>
                <a:ea typeface="Verdana" panose="020B0604030504040204" pitchFamily="34" charset="0"/>
              </a:rPr>
              <a:t>, </a:t>
            </a:r>
            <a:r>
              <a:rPr lang="de-DE" sz="1000" i="1" dirty="0">
                <a:effectLst/>
                <a:latin typeface="Verdana" panose="020B0604030504040204" pitchFamily="34" charset="0"/>
                <a:ea typeface="Verdana" panose="020B0604030504040204" pitchFamily="34" charset="0"/>
              </a:rPr>
              <a:t>40</a:t>
            </a:r>
            <a:r>
              <a:rPr lang="de-DE" sz="1000" dirty="0">
                <a:effectLst/>
                <a:latin typeface="Verdana" panose="020B0604030504040204" pitchFamily="34" charset="0"/>
                <a:ea typeface="Verdana" panose="020B0604030504040204" pitchFamily="34" charset="0"/>
              </a:rPr>
              <a:t>(07), 397. https://doi.org/10.1055/s-0033-1336878</a:t>
            </a:r>
          </a:p>
        </p:txBody>
      </p:sp>
    </p:spTree>
    <p:extLst>
      <p:ext uri="{BB962C8B-B14F-4D97-AF65-F5344CB8AC3E}">
        <p14:creationId xmlns:p14="http://schemas.microsoft.com/office/powerpoint/2010/main" val="289963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811E-1E02-84F8-9937-8433AF696C8F}"/>
              </a:ext>
            </a:extLst>
          </p:cNvPr>
          <p:cNvSpPr>
            <a:spLocks noGrp="1"/>
          </p:cNvSpPr>
          <p:nvPr>
            <p:ph type="title"/>
          </p:nvPr>
        </p:nvSpPr>
        <p:spPr/>
        <p:txBody>
          <a:bodyPr/>
          <a:lstStyle/>
          <a:p>
            <a:pPr algn="ctr"/>
            <a:r>
              <a:rPr lang="de-DE" b="1" dirty="0">
                <a:latin typeface="Verdana" panose="020B0604030504040204" pitchFamily="34" charset="0"/>
                <a:ea typeface="Verdana" panose="020B0604030504040204" pitchFamily="34" charset="0"/>
              </a:rPr>
              <a:t>Du möchtest.....</a:t>
            </a:r>
          </a:p>
        </p:txBody>
      </p:sp>
      <p:sp>
        <p:nvSpPr>
          <p:cNvPr id="3" name="Content Placeholder 2">
            <a:extLst>
              <a:ext uri="{FF2B5EF4-FFF2-40B4-BE49-F238E27FC236}">
                <a16:creationId xmlns:a16="http://schemas.microsoft.com/office/drawing/2014/main" id="{192EF23D-8F66-F5A2-1CF4-EFF319825D49}"/>
              </a:ext>
            </a:extLst>
          </p:cNvPr>
          <p:cNvSpPr>
            <a:spLocks noGrp="1"/>
          </p:cNvSpPr>
          <p:nvPr>
            <p:ph idx="1"/>
          </p:nvPr>
        </p:nvSpPr>
        <p:spPr/>
        <p:txBody>
          <a:bodyPr/>
          <a:lstStyle/>
          <a:p>
            <a:pPr marL="0" indent="0">
              <a:buNone/>
            </a:pPr>
            <a:endParaRPr lang="de-DE" dirty="0"/>
          </a:p>
          <a:p>
            <a:pPr marL="0" indent="0">
              <a:buNone/>
            </a:pPr>
            <a:r>
              <a:rPr lang="de-DE" dirty="0"/>
              <a:t>...</a:t>
            </a:r>
            <a:r>
              <a:rPr lang="de-DE" dirty="0">
                <a:latin typeface="Verdana" panose="020B0604030504040204" pitchFamily="34" charset="0"/>
                <a:ea typeface="Verdana" panose="020B0604030504040204" pitchFamily="34" charset="0"/>
              </a:rPr>
              <a:t>erfahren wie seelische Gesundheit lernbar ist?</a:t>
            </a:r>
          </a:p>
          <a:p>
            <a:pPr marL="0" indent="0">
              <a:buNone/>
            </a:pPr>
            <a:endParaRPr lang="de-DE" dirty="0">
              <a:latin typeface="Verdana" panose="020B0604030504040204" pitchFamily="34" charset="0"/>
              <a:ea typeface="Verdana" panose="020B0604030504040204" pitchFamily="34" charset="0"/>
            </a:endParaRPr>
          </a:p>
          <a:p>
            <a:pPr marL="0" indent="0">
              <a:buNone/>
            </a:pPr>
            <a:r>
              <a:rPr lang="de-DE" dirty="0">
                <a:latin typeface="Verdana" panose="020B0604030504040204" pitchFamily="34" charset="0"/>
                <a:ea typeface="Verdana" panose="020B0604030504040204" pitchFamily="34" charset="0"/>
              </a:rPr>
              <a:t>...Dich über Themen der seelischen Gesundheit in einem geschützen Rahmen austauschen?</a:t>
            </a:r>
          </a:p>
          <a:p>
            <a:pPr marL="0" indent="0">
              <a:buNone/>
            </a:pPr>
            <a:endParaRPr lang="de-DE" dirty="0">
              <a:latin typeface="Verdana" panose="020B0604030504040204" pitchFamily="34" charset="0"/>
              <a:ea typeface="Verdana" panose="020B0604030504040204" pitchFamily="34" charset="0"/>
            </a:endParaRPr>
          </a:p>
          <a:p>
            <a:pPr marL="0" indent="0">
              <a:buNone/>
            </a:pPr>
            <a:r>
              <a:rPr lang="de-DE" dirty="0">
                <a:latin typeface="Verdana" panose="020B0604030504040204" pitchFamily="34" charset="0"/>
                <a:ea typeface="Verdana" panose="020B0604030504040204" pitchFamily="34" charset="0"/>
              </a:rPr>
              <a:t>...Deine psychische Gesundheitskompetenz erweitern?</a:t>
            </a:r>
          </a:p>
          <a:p>
            <a:pPr marL="0" indent="0">
              <a:buNone/>
            </a:pPr>
            <a:endParaRPr lang="de-DE" dirty="0"/>
          </a:p>
          <a:p>
            <a:pPr marL="0" indent="0">
              <a:buNone/>
            </a:pPr>
            <a:endParaRPr lang="de-DE" dirty="0"/>
          </a:p>
        </p:txBody>
      </p:sp>
      <p:sp>
        <p:nvSpPr>
          <p:cNvPr id="4" name="Footer Placeholder 3">
            <a:extLst>
              <a:ext uri="{FF2B5EF4-FFF2-40B4-BE49-F238E27FC236}">
                <a16:creationId xmlns:a16="http://schemas.microsoft.com/office/drawing/2014/main" id="{7BB86F0B-2314-F598-FC19-36CCA44C98DC}"/>
              </a:ext>
            </a:extLst>
          </p:cNvPr>
          <p:cNvSpPr>
            <a:spLocks noGrp="1"/>
          </p:cNvSpPr>
          <p:nvPr>
            <p:ph type="ftr" sz="quarter" idx="11"/>
          </p:nvPr>
        </p:nvSpPr>
        <p:spPr/>
        <p:txBody>
          <a:bodyPr/>
          <a:lstStyle/>
          <a:p>
            <a:r>
              <a:rPr lang="de-DE"/>
              <a:t>Recovery College Gütersloh-OWL</a:t>
            </a:r>
          </a:p>
        </p:txBody>
      </p:sp>
    </p:spTree>
    <p:extLst>
      <p:ext uri="{BB962C8B-B14F-4D97-AF65-F5344CB8AC3E}">
        <p14:creationId xmlns:p14="http://schemas.microsoft.com/office/powerpoint/2010/main" val="24850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Shape 1032">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1" name="Isosceles Triangle 1040">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t="3208" b="17836"/>
          <a:stretch/>
        </p:blipFill>
        <p:spPr bwMode="auto">
          <a:xfrm>
            <a:off x="810675" y="643467"/>
            <a:ext cx="10570649" cy="5571066"/>
          </a:xfrm>
          <a:prstGeom prst="rect">
            <a:avLst/>
          </a:prstGeom>
          <a:solidFill>
            <a:srgbClr val="FFFFFF">
              <a:shade val="85000"/>
            </a:srgbClr>
          </a:solidFill>
          <a:ln>
            <a:noFill/>
          </a:ln>
          <a:scene3d>
            <a:camera prst="orthographicFront">
              <a:rot lat="0" lon="0" rev="360000"/>
            </a:camera>
            <a:lightRig rig="twoPt" dir="t">
              <a:rot lat="0" lon="0" rev="7200000"/>
            </a:lightRig>
          </a:scene3d>
          <a:sp3d contourW="12700">
            <a:bevelT w="25400" h="19050"/>
            <a:contourClr>
              <a:srgbClr val="969696"/>
            </a:contourClr>
          </a:sp3d>
        </p:spPr>
      </p:pic>
      <p:sp>
        <p:nvSpPr>
          <p:cNvPr id="1043" name="Isosceles Triangle 1042">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9948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05C6F3CDEBADA4CAEFDDECAE06AFDE4" ma:contentTypeVersion="0" ma:contentTypeDescription="Ein neues Dokument erstellen." ma:contentTypeScope="" ma:versionID="af7763a398cf29799592e5256198b77c">
  <xsd:schema xmlns:xsd="http://www.w3.org/2001/XMLSchema" xmlns:xs="http://www.w3.org/2001/XMLSchema" xmlns:p="http://schemas.microsoft.com/office/2006/metadata/properties" targetNamespace="http://schemas.microsoft.com/office/2006/metadata/properties" ma:root="true" ma:fieldsID="eb9d3e9eb1bfbeafa7fff9b9b1fb03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98D7F9-3209-40BD-B421-ECF9742FEBA4}">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4DBF6A8-B58C-4CCB-93D4-B4D01EBEC383}">
  <ds:schemaRefs>
    <ds:schemaRef ds:uri="http://schemas.microsoft.com/sharepoint/v3/contenttype/forms"/>
  </ds:schemaRefs>
</ds:datastoreItem>
</file>

<file path=customXml/itemProps3.xml><?xml version="1.0" encoding="utf-8"?>
<ds:datastoreItem xmlns:ds="http://schemas.openxmlformats.org/officeDocument/2006/customXml" ds:itemID="{2DF3E1A6-EA1A-4E0A-A7B2-EC803934B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832</Words>
  <Application>Microsoft Office PowerPoint</Application>
  <PresentationFormat>Breitbild</PresentationFormat>
  <Paragraphs>108</Paragraphs>
  <Slides>16</Slides>
  <Notes>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16</vt:i4>
      </vt:variant>
    </vt:vector>
  </HeadingPairs>
  <TitlesOfParts>
    <vt:vector size="25" baseType="lpstr">
      <vt:lpstr>Arial</vt:lpstr>
      <vt:lpstr>Calibri</vt:lpstr>
      <vt:lpstr>Calibri Light</vt:lpstr>
      <vt:lpstr>DejaVu Sans</vt:lpstr>
      <vt:lpstr>Symbol</vt:lpstr>
      <vt:lpstr>Times New Roman</vt:lpstr>
      <vt:lpstr>Verdana</vt:lpstr>
      <vt:lpstr>Wingdings</vt:lpstr>
      <vt:lpstr>Office</vt:lpstr>
      <vt:lpstr>PowerPoint-Präsentation</vt:lpstr>
      <vt:lpstr>Recovery College. Ein Modell für die Zukunft?</vt:lpstr>
      <vt:lpstr> Vielfältige Bedeutung von  Recovery  </vt:lpstr>
      <vt:lpstr>Recovery verstehen</vt:lpstr>
      <vt:lpstr> Definition von Recovery  </vt:lpstr>
      <vt:lpstr>PowerPoint-Präsentation</vt:lpstr>
      <vt:lpstr>PowerPoint-Präsentation</vt:lpstr>
      <vt:lpstr>Du möchtest.....</vt:lpstr>
      <vt:lpstr>PowerPoint-Präsentation</vt:lpstr>
      <vt:lpstr>Unsere Prinzipien</vt:lpstr>
      <vt:lpstr>Koproduktion</vt:lpstr>
      <vt:lpstr>CHIME Modell</vt:lpstr>
      <vt:lpstr>Recovery – orientierte Psychiatrische Versorgung</vt:lpstr>
      <vt:lpstr>Wie wirksam sind die Recovery Colleges?</vt:lpstr>
      <vt:lpstr>Anknüpfungspunkte des RC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Überregionales Vernetzungstreffen Recovery Colleges</dc:title>
  <dc:creator>AZi</dc:creator>
  <cp:lastModifiedBy>Panzer, Volker</cp:lastModifiedBy>
  <cp:revision>174</cp:revision>
  <dcterms:created xsi:type="dcterms:W3CDTF">2020-11-08T16:49:38Z</dcterms:created>
  <dcterms:modified xsi:type="dcterms:W3CDTF">2024-10-23T18:47:09Z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0x010100605C6F3CDEBADA4CAEFDDECAE06AFDE4</vt:lpwstr>
  </property>
</Properties>
</file>